
<file path=[Content_Types].xml><?xml version="1.0" encoding="utf-8"?>
<Types xmlns="http://schemas.openxmlformats.org/package/2006/content-types">
  <Default Extension="png" ContentType="image/png"/>
  <Default Extension="bin" ContentType="audio/unknown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6" r:id="rId1"/>
  </p:sldMasterIdLst>
  <p:notesMasterIdLst>
    <p:notesMasterId r:id="rId25"/>
  </p:notesMasterIdLst>
  <p:sldIdLst>
    <p:sldId id="325" r:id="rId2"/>
    <p:sldId id="256" r:id="rId3"/>
    <p:sldId id="257" r:id="rId4"/>
    <p:sldId id="258" r:id="rId5"/>
    <p:sldId id="259" r:id="rId6"/>
    <p:sldId id="326" r:id="rId7"/>
    <p:sldId id="320" r:id="rId8"/>
    <p:sldId id="276" r:id="rId9"/>
    <p:sldId id="275" r:id="rId10"/>
    <p:sldId id="306" r:id="rId11"/>
    <p:sldId id="318" r:id="rId12"/>
    <p:sldId id="329" r:id="rId13"/>
    <p:sldId id="330" r:id="rId14"/>
    <p:sldId id="327" r:id="rId15"/>
    <p:sldId id="288" r:id="rId16"/>
    <p:sldId id="270" r:id="rId17"/>
    <p:sldId id="266" r:id="rId18"/>
    <p:sldId id="328" r:id="rId19"/>
    <p:sldId id="307" r:id="rId20"/>
    <p:sldId id="308" r:id="rId21"/>
    <p:sldId id="323" r:id="rId22"/>
    <p:sldId id="322" r:id="rId23"/>
    <p:sldId id="311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Rg st="1" end="24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79" autoAdjust="0"/>
    <p:restoredTop sz="94385" autoAdjust="0"/>
  </p:normalViewPr>
  <p:slideViewPr>
    <p:cSldViewPr snapToGrid="0">
      <p:cViewPr varScale="1">
        <p:scale>
          <a:sx n="69" d="100"/>
          <a:sy n="69" d="100"/>
        </p:scale>
        <p:origin x="1380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9422A-0614-4D1C-B740-A8F76747DF17}" type="datetimeFigureOut">
              <a:rPr lang="ru-RU" smtClean="0"/>
              <a:pPr/>
              <a:t>22.10.2021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28DD8D-AF7A-4A01-985E-80840B9095E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2235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EAFF9-0529-4AB0-AF05-6D0025BF47F6}" type="datetimeFigureOut">
              <a:rPr lang="ru-RU" smtClean="0"/>
              <a:pPr/>
              <a:t>22.10.2021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E9FCB2F7-276D-441C-AB81-C3AD9CCF35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1196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EAFF9-0529-4AB0-AF05-6D0025BF47F6}" type="datetimeFigureOut">
              <a:rPr lang="ru-RU" smtClean="0"/>
              <a:pPr/>
              <a:t>22.10.2021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E9FCB2F7-276D-441C-AB81-C3AD9CCF359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87973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EAFF9-0529-4AB0-AF05-6D0025BF47F6}" type="datetimeFigureOut">
              <a:rPr lang="ru-RU" smtClean="0"/>
              <a:pPr/>
              <a:t>22.10.2021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E9FCB2F7-276D-441C-AB81-C3AD9CCF35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4872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EAFF9-0529-4AB0-AF05-6D0025BF47F6}" type="datetimeFigureOut">
              <a:rPr lang="ru-RU" smtClean="0"/>
              <a:pPr/>
              <a:t>22.10.2021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E9FCB2F7-276D-441C-AB81-C3AD9CCF359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91576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EAFF9-0529-4AB0-AF05-6D0025BF47F6}" type="datetimeFigureOut">
              <a:rPr lang="ru-RU" smtClean="0"/>
              <a:pPr/>
              <a:t>22.10.2021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E9FCB2F7-276D-441C-AB81-C3AD9CCF35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3442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657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5573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5251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4643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8341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104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0186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3887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8205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690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8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EEAFF9-0529-4AB0-AF05-6D0025BF47F6}" type="datetimeFigureOut">
              <a:rPr lang="ru-RU" smtClean="0"/>
              <a:pPr/>
              <a:t>22.10.2021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E9FCB2F7-276D-441C-AB81-C3AD9CCF35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6445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7" r:id="rId1"/>
    <p:sldLayoutId id="2147483768" r:id="rId2"/>
    <p:sldLayoutId id="2147483769" r:id="rId3"/>
    <p:sldLayoutId id="2147483770" r:id="rId4"/>
    <p:sldLayoutId id="2147483771" r:id="rId5"/>
    <p:sldLayoutId id="2147483772" r:id="rId6"/>
    <p:sldLayoutId id="2147483773" r:id="rId7"/>
    <p:sldLayoutId id="2147483774" r:id="rId8"/>
    <p:sldLayoutId id="2147483775" r:id="rId9"/>
    <p:sldLayoutId id="2147483776" r:id="rId10"/>
    <p:sldLayoutId id="2147483777" r:id="rId11"/>
    <p:sldLayoutId id="2147483778" r:id="rId12"/>
    <p:sldLayoutId id="2147483779" r:id="rId13"/>
    <p:sldLayoutId id="2147483780" r:id="rId14"/>
    <p:sldLayoutId id="2147483781" r:id="rId15"/>
    <p:sldLayoutId id="2147483782" r:id="rId16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bin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bin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bin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Relationship Id="rId4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bin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audio" Target="../media/audio3.bin"/><Relationship Id="rId7" Type="http://schemas.openxmlformats.org/officeDocument/2006/relationships/image" Target="../media/image5.jpe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Relationship Id="rId4" Type="http://schemas.openxmlformats.org/officeDocument/2006/relationships/image" Target="../media/image2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.bin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67051" y="1081385"/>
            <a:ext cx="7139262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7200" b="1" i="1" dirty="0" smtClean="0">
                <a:ln w="0"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І аялдама</a:t>
            </a:r>
          </a:p>
          <a:p>
            <a:pPr algn="ctr"/>
            <a:r>
              <a:rPr lang="kk-KZ" sz="7200" b="1" i="1" dirty="0" smtClean="0">
                <a:ln w="0"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«Балапан»</a:t>
            </a:r>
          </a:p>
          <a:p>
            <a:pPr algn="ctr"/>
            <a:r>
              <a:rPr lang="kk-KZ" sz="7200" b="1" i="1" dirty="0" smtClean="0">
                <a:ln w="0"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ғажайып сарайы</a:t>
            </a:r>
            <a:endParaRPr lang="ru-RU" sz="7200" b="1" i="1" dirty="0">
              <a:ln w="0">
                <a:solidFill>
                  <a:schemeClr val="accent2">
                    <a:lumMod val="75000"/>
                  </a:schemeClr>
                </a:solidFill>
              </a:ln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~PP3480.WAV">
            <a:hlinkClick r:id="" action="ppaction://media"/>
          </p:cNvPr>
          <p:cNvPicPr>
            <a:picLocks noRot="1" noChangeAspect="1"/>
          </p:cNvPicPr>
          <p:nvPr>
            <a:wavAudioFile r:embed="rId1" name="~PP3480.WAV"/>
          </p:nvPr>
        </p:nvPicPr>
        <p:blipFill>
          <a:blip r:embed="rId4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0824562"/>
      </p:ext>
    </p:extLst>
  </p:cSld>
  <p:clrMapOvr>
    <a:masterClrMapping/>
  </p:clrMapOvr>
  <p:transition spd="slow" advTm="38510">
    <p:diamond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Мои файлы\Рабочий стол\ШАБЛОНЫ НА ОТКРЫТЫЙ УРОК\IMG-20180820-WA00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05553" y="668738"/>
            <a:ext cx="7078639" cy="5308979"/>
          </a:xfrm>
          <a:prstGeom prst="ellipse">
            <a:avLst/>
          </a:prstGeom>
          <a:noFill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5913364"/>
      </p:ext>
    </p:extLst>
  </p:cSld>
  <p:clrMapOvr>
    <a:masterClrMapping/>
  </p:clrMapOvr>
  <p:transition spd="slow" advTm="2371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Мои файлы\Рабочий стол\С РАБОЧЕГО СТОЛА 4\ФОТО СЕМИНАР\IMG_558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41946" y="433315"/>
            <a:ext cx="7233313" cy="5424985"/>
          </a:xfrm>
          <a:prstGeom prst="ellipse">
            <a:avLst/>
          </a:prstGeom>
          <a:noFill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02034815"/>
      </p:ext>
    </p:extLst>
  </p:cSld>
  <p:clrMapOvr>
    <a:masterClrMapping/>
  </p:clrMapOvr>
  <p:transition spd="slow" advTm="3323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Мои файлы\Рабочий стол\С РАБОЧЕГО СТОЛА 4\ФОТО СЕМИНАР\IMG_559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8866" y="426491"/>
            <a:ext cx="7560861" cy="5670646"/>
          </a:xfrm>
          <a:prstGeom prst="ellipse">
            <a:avLst/>
          </a:prstGeom>
          <a:noFill/>
        </p:spPr>
      </p:pic>
    </p:spTree>
    <p:custDataLst>
      <p:tags r:id="rId1"/>
    </p:custDataLst>
  </p:cSld>
  <p:clrMapOvr>
    <a:masterClrMapping/>
  </p:clrMapOvr>
  <p:transition advTm="397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Мои файлы\Рабочий стол\С РАБОЧЕГО СТОЛА 4\ФОТО СЕМИНАР\IMG_559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4275" y="665329"/>
            <a:ext cx="7165075" cy="5373806"/>
          </a:xfrm>
          <a:prstGeom prst="ellipse">
            <a:avLst/>
          </a:prstGeom>
          <a:noFill/>
        </p:spPr>
      </p:pic>
    </p:spTree>
    <p:custDataLst>
      <p:tags r:id="rId1"/>
    </p:custDataLst>
  </p:cSld>
  <p:clrMapOvr>
    <a:masterClrMapping/>
  </p:clrMapOvr>
  <p:transition advTm="4228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85550" y="1081385"/>
            <a:ext cx="8302274" cy="313932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6600" b="1" i="1" dirty="0" smtClean="0">
                <a:ln w="0"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ІІІ аялдама</a:t>
            </a:r>
          </a:p>
          <a:p>
            <a:pPr algn="ctr"/>
            <a:r>
              <a:rPr lang="kk-KZ" sz="6600" b="1" i="1" dirty="0" smtClean="0">
                <a:ln w="0"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«Жанұямыз </a:t>
            </a:r>
          </a:p>
          <a:p>
            <a:pPr algn="ctr"/>
            <a:r>
              <a:rPr lang="kk-KZ" sz="6600" b="1" i="1" dirty="0" smtClean="0">
                <a:ln w="0"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әрқашан бізбен бірге»</a:t>
            </a:r>
            <a:endParaRPr lang="ru-RU" sz="6600" b="1" i="1" dirty="0">
              <a:ln w="0">
                <a:solidFill>
                  <a:schemeClr val="accent2">
                    <a:lumMod val="75000"/>
                  </a:schemeClr>
                </a:solidFill>
              </a:ln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90760053"/>
      </p:ext>
    </p:extLst>
  </p:cSld>
  <p:clrMapOvr>
    <a:masterClrMapping/>
  </p:clrMapOvr>
  <p:transition spd="slow" advTm="2839">
    <p:strips dir="ru"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D:\Мои файлы\Рабочий стол\С РАБОЧЕГО СТОЛА 4\ФОТО СЕМИНАР\л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194" y="709683"/>
            <a:ext cx="8290258" cy="4663270"/>
          </a:xfrm>
          <a:prstGeom prst="ellipse">
            <a:avLst/>
          </a:prstGeom>
          <a:noFill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33681465"/>
      </p:ext>
    </p:extLst>
  </p:cSld>
  <p:clrMapOvr>
    <a:masterClrMapping/>
  </p:clrMapOvr>
  <p:transition spd="slow" advTm="2106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D:\Мои файлы\Рабочий стол\С РАБОЧЕГО СТОЛА 4\ФОТО СЕМИНАР\фото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7192" y="1187355"/>
            <a:ext cx="7554617" cy="4572000"/>
          </a:xfrm>
          <a:prstGeom prst="ellipse">
            <a:avLst/>
          </a:prstGeom>
          <a:noFill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35950178"/>
      </p:ext>
    </p:extLst>
  </p:cSld>
  <p:clrMapOvr>
    <a:masterClrMapping/>
  </p:clrMapOvr>
  <p:transition spd="slow" advTm="3338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D:\Мои файлы\Рабочий стол\ШАБЛОНЫ НА ОТКРЫТЫЙ УРОК\IMG_20180413_1530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357" y="641445"/>
            <a:ext cx="3153630" cy="5616053"/>
          </a:xfrm>
          <a:prstGeom prst="ellipse">
            <a:avLst/>
          </a:prstGeom>
          <a:noFill/>
        </p:spPr>
      </p:pic>
      <p:pic>
        <p:nvPicPr>
          <p:cNvPr id="13315" name="Picture 3" descr="D:\Мои файлы\Рабочий стол\ШАБЛОНЫ НА ОТКРЫТЫЙ УРОК\IMG_20180413_16132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58407" y="641444"/>
            <a:ext cx="3130639" cy="5575111"/>
          </a:xfrm>
          <a:prstGeom prst="ellipse">
            <a:avLst/>
          </a:prstGeom>
          <a:noFill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6739321"/>
      </p:ext>
    </p:extLst>
  </p:cSld>
  <p:clrMapOvr>
    <a:masterClrMapping/>
  </p:clrMapOvr>
  <p:transition spd="slow" advTm="5382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04643" y="1081385"/>
            <a:ext cx="7664086" cy="415498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8800" b="1" i="1" dirty="0" smtClean="0">
                <a:ln w="0"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r>
              <a:rPr lang="en-US" sz="8800" b="1" i="1" dirty="0" smtClean="0">
                <a:ln w="0"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kk-KZ" sz="8800" b="1" i="1" dirty="0" smtClean="0">
                <a:ln w="0"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аялдама</a:t>
            </a:r>
          </a:p>
          <a:p>
            <a:pPr algn="ctr"/>
            <a:r>
              <a:rPr lang="kk-KZ" sz="8800" b="1" i="1" dirty="0" smtClean="0">
                <a:ln w="0"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«Біздің</a:t>
            </a:r>
          </a:p>
          <a:p>
            <a:pPr algn="ctr"/>
            <a:r>
              <a:rPr lang="kk-KZ" sz="8800" b="1" i="1" dirty="0" smtClean="0">
                <a:ln w="0"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жетістіктер»</a:t>
            </a:r>
            <a:endParaRPr lang="ru-RU" sz="8800" b="1" i="1" dirty="0">
              <a:ln w="0">
                <a:solidFill>
                  <a:schemeClr val="accent2">
                    <a:lumMod val="75000"/>
                  </a:schemeClr>
                </a:solidFill>
              </a:ln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75691437"/>
      </p:ext>
    </p:extLst>
  </p:cSld>
  <p:clrMapOvr>
    <a:masterClrMapping/>
  </p:clrMapOvr>
  <p:transition spd="slow" advTm="2433">
    <p:strips dir="ru"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D:\Мои файлы\Рабочий стол\диплоп нургуль\nNYMmq1Ho1g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777" y="678607"/>
            <a:ext cx="3600229" cy="2580163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D:\Мои файлы\Рабочий стол\диплоп нургуль\9kaLw5LX27g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28464" y="611520"/>
            <a:ext cx="3581400" cy="2577862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D:\Мои файлы\Рабочий стол\диплоп нургуль\BnTyGy_Ctvg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08582" y="3760752"/>
            <a:ext cx="3781425" cy="266655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30917539"/>
      </p:ext>
    </p:extLst>
  </p:cSld>
  <p:clrMapOvr>
    <a:masterClrMapping/>
  </p:clrMapOvr>
  <p:transition spd="slow" advTm="8097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boombob.ru/img/picture/Apr/30/4f859eff1069fcd350a92caabd5726ec/4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6" t="2262" r="2824" b="686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minus-dlya-prezentacii-dlya-prezentacii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534400" y="0"/>
            <a:ext cx="609600" cy="609600"/>
          </a:xfrm>
          <a:prstGeom prst="rect">
            <a:avLst/>
          </a:prstGeom>
        </p:spPr>
      </p:pic>
      <p:pic>
        <p:nvPicPr>
          <p:cNvPr id="5" name="Picture 2" descr="D:\Мои файлы\Рабочий стол\Фото садика\20160717_173738.jpg"/>
          <p:cNvPicPr>
            <a:picLocks noChangeAspect="1" noChangeArrowheads="1"/>
          </p:cNvPicPr>
          <p:nvPr/>
        </p:nvPicPr>
        <p:blipFill>
          <a:blip r:embed="rId7" cstate="print"/>
          <a:srcRect l="-82" t="11170" r="23814" b="25151"/>
          <a:stretch>
            <a:fillRect/>
          </a:stretch>
        </p:blipFill>
        <p:spPr bwMode="auto">
          <a:xfrm>
            <a:off x="1847456" y="1549971"/>
            <a:ext cx="5648446" cy="3770570"/>
          </a:xfrm>
          <a:prstGeom prst="rect">
            <a:avLst/>
          </a:prstGeom>
          <a:noFill/>
        </p:spPr>
      </p:pic>
      <p:pic>
        <p:nvPicPr>
          <p:cNvPr id="8" name="~PP1833.WAV">
            <a:hlinkClick r:id="" action="ppaction://media"/>
          </p:cNvPr>
          <p:cNvPicPr>
            <a:picLocks noRot="1" noChangeAspect="1"/>
          </p:cNvPicPr>
          <p:nvPr>
            <a:wavAudioFile r:embed="rId3" name="~PP1833.WAV"/>
          </p:nvPr>
        </p:nvPicPr>
        <p:blipFill>
          <a:blip r:embed="rId8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928706"/>
      </p:ext>
    </p:extLst>
  </p:cSld>
  <p:clrMapOvr>
    <a:masterClrMapping/>
  </p:clrMapOvr>
  <p:transition spd="slow" advTm="2042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0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1818" numSld="999" showWhenStopped="0">
                <p:cTn id="3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 isNarration="1">
              <p:cMediaNode showWhenStopped="0">
                <p:cTn id="3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D:\Мои файлы\Рабочий стол\РАСПЕЧАТАТЬ СЕРТИФИКАТЫ\63061513875398 (1)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8191" y="313899"/>
            <a:ext cx="2880353" cy="4557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D:\Мои файлы\Рабочий стол\РАСПЕЧАТАТЬ СЕРТИФИКАТЫ\63061513875973 (1)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06304" y="1705970"/>
            <a:ext cx="2707642" cy="42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D:\Мои файлы\Рабочий стол\РАСПЕЧАТАТЬ СЕРТИФИКАТЫ\63061513875973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13697" y="2661313"/>
            <a:ext cx="2661313" cy="3832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18058652"/>
      </p:ext>
    </p:extLst>
  </p:cSld>
  <p:clrMapOvr>
    <a:masterClrMapping/>
  </p:clrMapOvr>
  <p:transition spd="slow" advTm="5507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:\Мои файлы\Рабочий стол\IMG-20180514-WA0052.jpg"/>
          <p:cNvPicPr/>
          <p:nvPr/>
        </p:nvPicPr>
        <p:blipFill>
          <a:blip r:embed="rId3" cstate="print"/>
          <a:srcRect r="15100"/>
          <a:stretch>
            <a:fillRect/>
          </a:stretch>
        </p:blipFill>
        <p:spPr bwMode="auto">
          <a:xfrm>
            <a:off x="307786" y="982639"/>
            <a:ext cx="4919307" cy="3369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D:\Мои файлы\Рабочий стол\ШАБЛОНЫ НА ОТКРЫТЫЙ УРОК\IMG_20180413_16132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75777" y="1023582"/>
            <a:ext cx="2931382" cy="5220269"/>
          </a:xfrm>
          <a:prstGeom prst="ellipse">
            <a:avLst/>
          </a:prstGeom>
          <a:noFill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43148891"/>
      </p:ext>
    </p:extLst>
  </p:cSld>
  <p:clrMapOvr>
    <a:masterClrMapping/>
  </p:clrMapOvr>
  <p:transition spd="slow" advTm="2871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D:\Мои файлы\Рабочий стол\IMG-20180224-WA001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8581" y="750414"/>
            <a:ext cx="3467099" cy="2600325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D:\Мои файлы\Рабочий стол\IMG_20180510_17222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14091" y="788818"/>
            <a:ext cx="3974816" cy="2445701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D:\Мои файлы\Рабочий стол\IMG-20180417-WA0013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01274" y="3704567"/>
            <a:ext cx="3705225" cy="2778919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46654022"/>
      </p:ext>
    </p:extLst>
  </p:cSld>
  <p:clrMapOvr>
    <a:masterClrMapping/>
  </p:clrMapOvr>
  <p:transition spd="slow" advTm="4742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35424" y="1062318"/>
            <a:ext cx="703281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44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Баршамыздың тәрбие беріп жатқан бөбектеріміз алғыр, білімді болып, елімізді келешекте көркейтетін азамат болсын!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71840615"/>
      </p:ext>
    </p:extLst>
  </p:cSld>
  <p:clrMapOvr>
    <a:masterClrMapping/>
  </p:clrMapOvr>
  <p:transition spd="slow" advTm="2964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 descr="D:\Мои файлы\Рабочий стол\Фото садика\20160717_17384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6836" y="630431"/>
            <a:ext cx="3888432" cy="2916324"/>
          </a:xfrm>
          <a:prstGeom prst="ellipse">
            <a:avLst/>
          </a:prstGeom>
          <a:noFill/>
        </p:spPr>
      </p:pic>
      <p:pic>
        <p:nvPicPr>
          <p:cNvPr id="11" name="Picture 2" descr="D:\Мои файлы\Рабочий стол\Фото садика\20160717_174412.jpg"/>
          <p:cNvPicPr>
            <a:picLocks noChangeAspect="1" noChangeArrowheads="1"/>
          </p:cNvPicPr>
          <p:nvPr/>
        </p:nvPicPr>
        <p:blipFill>
          <a:blip r:embed="rId4" cstate="print"/>
          <a:srcRect l="16138" b="11151"/>
          <a:stretch>
            <a:fillRect/>
          </a:stretch>
        </p:blipFill>
        <p:spPr bwMode="auto">
          <a:xfrm>
            <a:off x="4788024" y="3861048"/>
            <a:ext cx="3624851" cy="2880320"/>
          </a:xfrm>
          <a:prstGeom prst="ellipse">
            <a:avLst/>
          </a:prstGeom>
          <a:noFill/>
        </p:spPr>
      </p:pic>
      <p:pic>
        <p:nvPicPr>
          <p:cNvPr id="12" name="Picture 5" descr="D:\Мои файлы\Рабочий стол\Фото садика\20160717_17435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810" y="3718919"/>
            <a:ext cx="3840427" cy="2880320"/>
          </a:xfrm>
          <a:prstGeom prst="ellipse">
            <a:avLst/>
          </a:prstGeom>
          <a:noFill/>
        </p:spPr>
      </p:pic>
      <p:pic>
        <p:nvPicPr>
          <p:cNvPr id="13" name="Picture 4" descr="D:\Мои файлы\Рабочий стол\Фото садика\20160717_17401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54912" y="651628"/>
            <a:ext cx="3936438" cy="2952328"/>
          </a:xfrm>
          <a:prstGeom prst="ellipse">
            <a:avLst/>
          </a:prstGeom>
          <a:noFill/>
        </p:spPr>
      </p:pic>
      <p:pic>
        <p:nvPicPr>
          <p:cNvPr id="6" name="~PP1553.WAV">
            <a:hlinkClick r:id="" action="ppaction://media"/>
          </p:cNvPr>
          <p:cNvPicPr>
            <a:picLocks noRot="1" noChangeAspect="1"/>
          </p:cNvPicPr>
          <p:nvPr>
            <a:wavAudioFile r:embed="rId1" name="~PP1553.WAV"/>
          </p:nvPr>
        </p:nvPicPr>
        <p:blipFill>
          <a:blip r:embed="rId7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041485"/>
      </p:ext>
    </p:extLst>
  </p:cSld>
  <p:clrMapOvr>
    <a:masterClrMapping/>
  </p:clrMapOvr>
  <p:transition spd="slow" advTm="15149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6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Мои файлы\Рабочий стол\ШАБЛОНЫ НА ОТКРЫТЫЙ УРОК\IMG_20171110_1057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2955" y="0"/>
            <a:ext cx="5282899" cy="2966551"/>
          </a:xfrm>
          <a:prstGeom prst="ellipse">
            <a:avLst/>
          </a:prstGeom>
          <a:noFill/>
        </p:spPr>
      </p:pic>
      <p:pic>
        <p:nvPicPr>
          <p:cNvPr id="1027" name="Picture 3" descr="D:\Мои файлы\Рабочий стол\ШАБЛОНЫ НА ОТКРЫТЫЙ УРОК\IMG_20171121_16283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12765" y="403870"/>
            <a:ext cx="2880859" cy="5130297"/>
          </a:xfrm>
          <a:prstGeom prst="ellipse">
            <a:avLst/>
          </a:prstGeom>
          <a:noFill/>
        </p:spPr>
      </p:pic>
      <p:pic>
        <p:nvPicPr>
          <p:cNvPr id="1028" name="Picture 4" descr="D:\Мои файлы\Рабочий стол\ШАБЛОНЫ НА ОТКРЫТЫЙ УРОК\IMG_20171122_160104.jpg"/>
          <p:cNvPicPr>
            <a:picLocks noChangeAspect="1" noChangeArrowheads="1"/>
          </p:cNvPicPr>
          <p:nvPr/>
        </p:nvPicPr>
        <p:blipFill>
          <a:blip r:embed="rId5" cstate="print"/>
          <a:srcRect b="12618"/>
          <a:stretch>
            <a:fillRect/>
          </a:stretch>
        </p:blipFill>
        <p:spPr bwMode="auto">
          <a:xfrm>
            <a:off x="941696" y="3029803"/>
            <a:ext cx="3643952" cy="3370997"/>
          </a:xfrm>
          <a:prstGeom prst="ellipse">
            <a:avLst/>
          </a:prstGeom>
          <a:noFill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75020461"/>
      </p:ext>
    </p:extLst>
  </p:cSld>
  <p:clrMapOvr>
    <a:masterClrMapping/>
  </p:clrMapOvr>
  <p:transition spd="slow" advTm="1056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Мои файлы\Рабочий стол\ШАБЛОНЫ НА ОТКРЫТЫЙ УРОК\IMG-20180511-WA01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54090" y="805218"/>
            <a:ext cx="3240490" cy="4320653"/>
          </a:xfrm>
          <a:prstGeom prst="ellipse">
            <a:avLst/>
          </a:prstGeom>
          <a:noFill/>
        </p:spPr>
      </p:pic>
      <p:pic>
        <p:nvPicPr>
          <p:cNvPr id="2052" name="Picture 4" descr="D:\Мои файлы\Рабочий стол\ШАБЛОНЫ НА ОТКРЫТЫЙ УРОК\IMG_20180403_11302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04262" y="791570"/>
            <a:ext cx="3548418" cy="4449170"/>
          </a:xfrm>
          <a:prstGeom prst="ellipse">
            <a:avLst/>
          </a:prstGeom>
          <a:noFill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70620888"/>
      </p:ext>
    </p:extLst>
  </p:cSld>
  <p:clrMapOvr>
    <a:masterClrMapping/>
  </p:clrMapOvr>
  <p:transition spd="slow" advTm="3354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373672" y="1081385"/>
            <a:ext cx="6407908" cy="415498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8800" b="1" i="1" dirty="0" smtClean="0">
                <a:ln w="0"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ІІ аялдама</a:t>
            </a:r>
          </a:p>
          <a:p>
            <a:pPr algn="ctr"/>
            <a:r>
              <a:rPr lang="kk-KZ" sz="8800" b="1" i="1" dirty="0" smtClean="0">
                <a:ln w="0"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«Мен түрлі</a:t>
            </a:r>
          </a:p>
          <a:p>
            <a:pPr algn="ctr"/>
            <a:r>
              <a:rPr lang="kk-KZ" sz="8800" b="1" i="1" dirty="0" smtClean="0">
                <a:ln w="0"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кейіптемін»</a:t>
            </a:r>
            <a:endParaRPr lang="ru-RU" sz="8800" b="1" i="1" dirty="0">
              <a:ln w="0">
                <a:solidFill>
                  <a:schemeClr val="accent2">
                    <a:lumMod val="75000"/>
                  </a:schemeClr>
                </a:solidFill>
              </a:ln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31656787"/>
      </p:ext>
    </p:extLst>
  </p:cSld>
  <p:clrMapOvr>
    <a:masterClrMapping/>
  </p:clrMapOvr>
  <p:transition spd="slow" advTm="2606">
    <p:strips dir="ru"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Мои файлы\Рабочий стол\ШАБЛОНЫ НА ОТКРЫТЫЙ УРОК\IMG-20171228-WA0066.jpg"/>
          <p:cNvPicPr>
            <a:picLocks noChangeAspect="1" noChangeArrowheads="1"/>
          </p:cNvPicPr>
          <p:nvPr/>
        </p:nvPicPr>
        <p:blipFill>
          <a:blip r:embed="rId3" cstate="print"/>
          <a:srcRect b="14135"/>
          <a:stretch>
            <a:fillRect/>
          </a:stretch>
        </p:blipFill>
        <p:spPr bwMode="auto">
          <a:xfrm>
            <a:off x="559558" y="999697"/>
            <a:ext cx="8175009" cy="5264625"/>
          </a:xfrm>
          <a:prstGeom prst="ellipse">
            <a:avLst/>
          </a:prstGeom>
          <a:noFill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05188782"/>
      </p:ext>
    </p:extLst>
  </p:cSld>
  <p:clrMapOvr>
    <a:masterClrMapping/>
  </p:clrMapOvr>
  <p:transition spd="slow" advTm="1591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Мои файлы\Рабочий стол\ШАБЛОНЫ НА ОТКРЫТЫЙ УРОК\IMG-20180313-WA00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4565" y="668739"/>
            <a:ext cx="8666330" cy="5199798"/>
          </a:xfrm>
          <a:prstGeom prst="ellipse">
            <a:avLst/>
          </a:prstGeom>
          <a:noFill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44721965"/>
      </p:ext>
    </p:extLst>
  </p:cSld>
  <p:clrMapOvr>
    <a:masterClrMapping/>
  </p:clrMapOvr>
  <p:transition spd="slow" advTm="5164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Мои файлы\Рабочий стол\ШАБЛОНЫ НА ОТКРЫТЫЙ УРОК\IMG-20180428-WA0044.jpg"/>
          <p:cNvPicPr>
            <a:picLocks noChangeAspect="1" noChangeArrowheads="1"/>
          </p:cNvPicPr>
          <p:nvPr/>
        </p:nvPicPr>
        <p:blipFill>
          <a:blip r:embed="rId3" cstate="print"/>
          <a:srcRect b="24801"/>
          <a:stretch>
            <a:fillRect/>
          </a:stretch>
        </p:blipFill>
        <p:spPr bwMode="auto">
          <a:xfrm>
            <a:off x="1583140" y="722192"/>
            <a:ext cx="6400800" cy="6050906"/>
          </a:xfrm>
          <a:prstGeom prst="ellipse">
            <a:avLst/>
          </a:prstGeom>
          <a:noFill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54728881"/>
      </p:ext>
    </p:extLst>
  </p:cSld>
  <p:clrMapOvr>
    <a:masterClrMapping/>
  </p:clrMapOvr>
  <p:transition spd="slow" advTm="1701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|1.9|2.4|2.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2.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2.4|2.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2|1.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.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1.2|1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|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2|1.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"/>
</p:tagLst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579</TotalTime>
  <Words>45</Words>
  <Application>Microsoft Office PowerPoint</Application>
  <PresentationFormat>Экран (4:3)</PresentationFormat>
  <Paragraphs>13</Paragraphs>
  <Slides>23</Slides>
  <Notes>0</Notes>
  <HiddenSlides>0</HiddenSlides>
  <MMClips>4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9" baseType="lpstr">
      <vt:lpstr>Arial</vt:lpstr>
      <vt:lpstr>Calibri</vt:lpstr>
      <vt:lpstr>Century Gothic</vt:lpstr>
      <vt:lpstr>Times New Roman</vt:lpstr>
      <vt:lpstr>Wingdings 3</vt:lpstr>
      <vt:lpstr>Легкий дым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Kazeke</dc:creator>
  <cp:lastModifiedBy>Admin</cp:lastModifiedBy>
  <cp:revision>142</cp:revision>
  <dcterms:created xsi:type="dcterms:W3CDTF">2017-02-06T14:57:43Z</dcterms:created>
  <dcterms:modified xsi:type="dcterms:W3CDTF">2021-10-21T21:16:55Z</dcterms:modified>
</cp:coreProperties>
</file>