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6" r:id="rId4"/>
    <p:sldId id="265" r:id="rId5"/>
    <p:sldId id="263" r:id="rId6"/>
    <p:sldId id="262" r:id="rId7"/>
    <p:sldId id="261" r:id="rId8"/>
    <p:sldId id="259" r:id="rId9"/>
    <p:sldId id="260" r:id="rId10"/>
    <p:sldId id="279" r:id="rId11"/>
    <p:sldId id="278" r:id="rId12"/>
    <p:sldId id="277" r:id="rId13"/>
    <p:sldId id="276" r:id="rId14"/>
    <p:sldId id="275" r:id="rId15"/>
    <p:sldId id="274" r:id="rId16"/>
    <p:sldId id="273" r:id="rId17"/>
    <p:sldId id="272" r:id="rId18"/>
    <p:sldId id="258" r:id="rId19"/>
    <p:sldId id="282" r:id="rId20"/>
    <p:sldId id="281" r:id="rId21"/>
    <p:sldId id="283" r:id="rId22"/>
    <p:sldId id="285" r:id="rId23"/>
    <p:sldId id="284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>
        <p:scale>
          <a:sx n="73" d="100"/>
          <a:sy n="73" d="100"/>
        </p:scale>
        <p:origin x="-1050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8AC23-D7AD-4FA1-9601-EBE6B69556D1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437F5-F6BB-4957-AB68-9671B2F9D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5FB1B-885C-4168-AC15-77630E81B769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2B997-985D-4530-A8BA-33CD5CC9E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1AA02-3698-4410-A798-17A31AB3F427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E688A-162F-474E-A156-744536D53A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7634D-1BE7-4D10-89EF-4F79C737CDFE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89B30-930C-4177-A95B-C95C29528E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BF55F-D3D1-4ABC-B8FE-2AE014C555D5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5E734-7559-4BC8-9076-BF98C5045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10E2F-84B2-40BB-8947-DAF026A8D7B6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DBD80-6B46-4BB8-8949-5A4DA3416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474C0-2D23-4EDA-88E1-15CEB71A0D2B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7ABC-C1BF-4C77-91DE-589B84455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C169F-6B96-416D-B43E-4C76D2722E46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4E4CF-AC62-46DD-AE34-878DECD033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67C26-C51D-41CF-B266-156F0E14750E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FBF8C-C304-411C-82BE-8456EE6D3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8D6C7-22D0-41C5-8D68-7BFB88150975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240FA-FC93-4567-80D9-04502F2DD6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DC96F-1F6F-4D87-8E8C-B8F5DAE3522A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9F877-5233-4622-965C-EE61659E4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FE50FB-A375-4766-8E03-8776BA5FF155}" type="datetimeFigureOut">
              <a:rPr lang="ru-RU"/>
              <a:pPr>
                <a:defRPr/>
              </a:pPr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F3A412-C125-471B-A619-D2B05DBBDF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Documents and Settings\777\Рабочий стол\копияя\майра\ФОНдар\skachat-krasivyj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642966"/>
            <a:ext cx="9144000" cy="7286676"/>
          </a:xfrm>
        </p:spPr>
      </p:pic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2143108" y="2285992"/>
            <a:ext cx="381604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k-KZ" b="1" i="1" dirty="0" smtClean="0">
                <a:solidFill>
                  <a:srgbClr val="FF0000"/>
                </a:solidFill>
              </a:rPr>
              <a:t>«Біздің қызықты ертегілеріміз»         шығармашылық жобасы</a:t>
            </a:r>
            <a:r>
              <a:rPr lang="kk-KZ" b="1" i="1" dirty="0" smtClean="0"/>
              <a:t>.</a:t>
            </a:r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1714489"/>
            <a:ext cx="47863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МКҚК “Балапан” бөбекжай балабақшасы</a:t>
            </a:r>
            <a:endParaRPr lang="ru-RU" b="1" i="1" dirty="0">
              <a:solidFill>
                <a:schemeClr val="accent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3286124"/>
            <a:ext cx="40341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r>
              <a:rPr lang="kk-KZ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             Тәрбиеші: Бельгибаева А.К.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4500570"/>
            <a:ext cx="1202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2018 жыл</a:t>
            </a:r>
            <a:endParaRPr lang="ru-RU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5" y="714356"/>
          <a:ext cx="6500858" cy="5154785"/>
        </p:xfrm>
        <a:graphic>
          <a:graphicData uri="http://schemas.openxmlformats.org/drawingml/2006/table">
            <a:tbl>
              <a:tblPr/>
              <a:tblGrid>
                <a:gridCol w="1682801"/>
                <a:gridCol w="2650251"/>
                <a:gridCol w="2167806"/>
              </a:tblGrid>
              <a:tr h="3999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Кезең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Іс-әрекеттері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Күтілетін нәтиже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6007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күн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(2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10)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Кортынды: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“Бауырсақ” ертегісі.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(ата-аналар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драматизациялауы)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Үй тапсырмасы: “Біздің қызықты ертегілеріміз” қол өнер байқауын қортындылау ата-аналарды марапаттау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Ата-аналарды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балармен біріге шығармашылық жүмыс жасауға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қызығушылығын ояту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3" name="Picture 1" descr="C:\Users\Admin\Desktop\WhatsApp Profile Photos\IMG_20181115_1711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45814" y="58007632"/>
            <a:ext cx="12116696" cy="6804000"/>
          </a:xfrm>
          <a:prstGeom prst="rect">
            <a:avLst/>
          </a:prstGeom>
          <a:noFill/>
        </p:spPr>
      </p:pic>
      <p:pic>
        <p:nvPicPr>
          <p:cNvPr id="5" name="Рисунок 4" descr="C:\Users\Admin\Desktop\WhatsApp Profile Photos\IMG_20181115_1711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285860"/>
            <a:ext cx="7858180" cy="42862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00233" y="285728"/>
            <a:ext cx="55721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Ата-аналарды</a:t>
            </a:r>
            <a:r>
              <a:rPr lang="ru-RU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театр </a:t>
            </a:r>
            <a:r>
              <a:rPr lang="ru-RU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түрлерімен таныстыру</a:t>
            </a:r>
            <a:endParaRPr lang="ru-RU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Admin\Desktop\WhatsApp Profile Photos\IMG_20181116_1052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214422"/>
            <a:ext cx="6858048" cy="4071966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523248" y="500042"/>
            <a:ext cx="6097503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“қолғап” ертегісі (</a:t>
            </a:r>
            <a:r>
              <a:rPr lang="kk-KZ" sz="1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көлеңке театры</a:t>
            </a:r>
            <a:r>
              <a:rPr lang="kk-KZ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dmin\Desktop\WhatsApp Profile Photos\IMG_20181116_1042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928670"/>
            <a:ext cx="3786214" cy="242889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WhatsApp Profile Photos\IMG_20181116_10425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571876"/>
            <a:ext cx="4464178" cy="2571768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23248" y="214290"/>
            <a:ext cx="647777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“Тапқыр қоян” ертегісі (</a:t>
            </a:r>
            <a:r>
              <a:rPr lang="kk-KZ" sz="1200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куыршақ театры</a:t>
            </a:r>
            <a:r>
              <a:rPr lang="kk-KZ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WhatsApp Profile Photos\IMG_20181116_1106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928670"/>
            <a:ext cx="4376063" cy="2456774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23248" y="285728"/>
            <a:ext cx="640633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“Бауырсақ” ертегісі </a:t>
            </a:r>
            <a:endParaRPr lang="ru-RU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Admin\Desktop\WhatsApp Profile Photos\IMG_20181116_1108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357562"/>
            <a:ext cx="4357718" cy="242889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WhatsApp Profile Photos\IMG_20181115_1713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857232"/>
            <a:ext cx="4735830" cy="265875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dmin\Desktop\WhatsApp Profile Photos\IMG_20181115_1713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571876"/>
            <a:ext cx="4189753" cy="2289514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728" y="428604"/>
            <a:ext cx="6763528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Ата-аналармен жұмыс</a:t>
            </a:r>
            <a:endParaRPr lang="ru-RU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dmin\Desktop\WhatsApp Profile Photos\IMG_20181115_1714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142984"/>
            <a:ext cx="4821174" cy="2706665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dmin\Desktop\WhatsApp Profile Photos\IMG_20181115_1723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786190"/>
            <a:ext cx="4214842" cy="2337913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WhatsApp Profile Photos\IMG_20181115_1736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3429000"/>
            <a:ext cx="4354346" cy="244458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WhatsApp Profile Photos\IMG_20181115_1730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500042"/>
            <a:ext cx="4601718" cy="258346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1571625" y="642938"/>
            <a:ext cx="63785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</a:t>
            </a:r>
            <a:endParaRPr lang="kk-KZ" sz="3200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C:\Users\Admin\Desktop\WhatsApp Profile Photos\IMG_20181115_1740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785794"/>
            <a:ext cx="5072098" cy="251602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WhatsApp Profile Photos\IMG_20181115_17411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3214686"/>
            <a:ext cx="5143536" cy="2168521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dmin\Desktop\WhatsApp Profile Photos\IMG_20181116_1600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428604"/>
            <a:ext cx="4504182" cy="2528702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WhatsApp Profile Photos\IMG_20181116_15582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286124"/>
            <a:ext cx="4394344" cy="2413148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357158" y="558800"/>
            <a:ext cx="85011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k-K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r>
              <a:rPr lang="kk-K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kk-KZ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928662" y="714356"/>
            <a:ext cx="7429552" cy="52168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Бүгінгі    таңда   болып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жатқан   өміріміздегі   өзгерістерге   байланысты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тәрбиешілер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аналардың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бала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тәрбиелеудегі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жауапкершілігі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арта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түсуде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Балаларды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оқыту  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тәрбиелеуде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отбасының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басым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ролін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мойындай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отырып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бірлесе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жұмыс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жасау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керек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Әрбір   ұстаз    ата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аналармен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қарым 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қатынас   жасауда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түрлі   тәсілдерді,  қазіргі   жаңа  технологияларды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пайдалана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отырып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ананың   қызығушылығын   арттыру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мақсатында   жұмыс   жасаса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ананың   балабақшаға,   тәрбиешіге   деген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көзқарасы   өзгерер   еді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Отбасы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тәрбиесіндегі   кездесетін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сәтсіздіктер   ата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аналардың   пеадгогикалық   сауатсыздығынан   және   олардың   тәрбие  жұмысын  жүргізуге   қажетті  тәржірибенің   жоқтығынан   болады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 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Балаларды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тәрбиелеудің   дұрыс   жолын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 табу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ата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аналарға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көмектесу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тәрбиешілердің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 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Қазіргі таңда бір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алаңдататын тағы бір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мәселе  балалар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компьютерге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ұялы телефонға тәуелді болды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Сөйлеуді дамыту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біздің қоғамымызда өзекті мәселе болып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отыр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Қазір кейбір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әжелеріміз, ата-аналарымыз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балаға ертегі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айтып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жатқанша дайын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мультфильм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таспаларын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сатып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алып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бергенді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оңай көреді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Admin\Desktop\WhatsApp Profile Photos\IMG_20181116_16064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714356"/>
            <a:ext cx="4137179" cy="23226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WhatsApp Profile Photos\IMG_20181116_1602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000372"/>
            <a:ext cx="4289196" cy="240800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1571625" y="642938"/>
            <a:ext cx="63785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</a:t>
            </a:r>
            <a:endParaRPr lang="kk-KZ" sz="3200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Admin\Desktop\WhatsApp Profile Photos\IMG_20181116_1609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85728"/>
            <a:ext cx="4429157" cy="271464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WhatsApp Profile Photos\IMG_20181116_1609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071810"/>
            <a:ext cx="5256229" cy="288195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1571625" y="642938"/>
            <a:ext cx="63785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</a:t>
            </a:r>
            <a:endParaRPr lang="kk-KZ" sz="3200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Admin\Desktop\IMG_20181120_09493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142984"/>
            <a:ext cx="4172964" cy="2343807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Admin\Desktop\IMG-20181119-WA0015.jpg"/>
          <p:cNvPicPr/>
          <p:nvPr/>
        </p:nvPicPr>
        <p:blipFill>
          <a:blip r:embed="rId4"/>
          <a:srcRect t="27594"/>
          <a:stretch>
            <a:fillRect/>
          </a:stretch>
        </p:blipFill>
        <p:spPr bwMode="auto">
          <a:xfrm>
            <a:off x="4286248" y="3500438"/>
            <a:ext cx="4429156" cy="239733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Admin\Desktop\IMG-20181119-WA0014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3571876"/>
            <a:ext cx="3643338" cy="235743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523248" y="428604"/>
            <a:ext cx="619202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kk-KZ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“Біздің қызықты ертегілеріміз”  (кол өнер ата-анамен шығармашылық жұмыс)</a:t>
            </a:r>
            <a:endParaRPr lang="ru-RU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1571625" y="642938"/>
            <a:ext cx="63785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</a:t>
            </a:r>
            <a:r>
              <a:rPr lang="kk-KZ" sz="3200" i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Күтілетін нәтиже: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928662" y="1500174"/>
            <a:ext cx="7675787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k-KZ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Ата-анамен бірлескен жұмыстарда, балаға ертегінің  қаншалықты пайдасы бары туралы алғашқы  түсініктер пайда  болады, әртүрлі іскерліктер  мен дағдыларын игереді.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Бұл мәселенің өзектілігі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жасына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бала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тұлғасын</a:t>
            </a:r>
            <a:endParaRPr lang="ru-RU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тәрбиелеу мәселелерінде ата-аналарды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мектепке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дейінгі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ұйыммен белсенді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ықпалдастыққа </a:t>
            </a:r>
            <a:r>
              <a:rPr lang="ru-RU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баулу.</a:t>
            </a:r>
            <a:endParaRPr lang="ru-RU" sz="2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1538" y="714356"/>
            <a:ext cx="7072362" cy="529375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Ертегілер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баланың сөздік қорын кеңейтеді, диалогты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дұрыс қалыптастыруға көмектеседі, келісілген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логикалық сөйлеуді дамытады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сөйлеу тілін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дамыту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балалардың сөйлеу тілінің негізгі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міндеті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болып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табылады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Театрландырылған қызмет балабақшада баланың өміріне әртүрлі жағдайларды әкеледі, оған қуаныш сыйлайды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және балаға әсер етудің ең тиімді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әдістерінің бірі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болып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табылады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онда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 принципі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айқын көрінеді: мысалы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осы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ертегілер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арқылы бір-бірімен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қарым-қатынасқа және ойнауға үйренеді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i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“Бала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кезде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үш жастан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он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екі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жасқа дейінгі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аралықта әр адам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өзінің  рухани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дамуына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кажетті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нәрсенің бәрін 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ертегіден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алады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”-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дейді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Ы.Алтынсарин</a:t>
            </a:r>
            <a:endParaRPr kumimoji="0" lang="ru-RU" sz="2000" i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Біз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ата-аналармен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ертегілер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арқылы  шығармашыл жеке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тұлғаны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i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тәрбиелеу жолдарын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ұйымдастыра отырып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«Біздің жақсы ертегілеріміз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шығармашылық   жобасын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i="1" u="none" strike="noStrike" normalizeH="0" baseline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өткіздік.</a:t>
            </a:r>
            <a:r>
              <a:rPr kumimoji="0" lang="ru-RU" sz="2000" i="1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i="1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all" normalizeH="0" baseline="0" dirty="0" smtClean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857250" y="571500"/>
            <a:ext cx="78581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k-KZ" sz="2800" b="1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kk-KZ" sz="2800" b="1" i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500166" y="714356"/>
            <a:ext cx="6715172" cy="3231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143768" y="2071678"/>
            <a:ext cx="1143008" cy="3231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571604" y="428604"/>
            <a:ext cx="7215238" cy="3539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ЖОБАНЫҢ МАҚСАТЫ: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571604" y="785794"/>
            <a:ext cx="6572296" cy="20774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балалардың ертегілер туралы білімін кеңейту,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ертегілерге және олардың кейіпкерлеріне деген сүйіспеншілікті қалыптастыру.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571604" y="1718865"/>
            <a:ext cx="6000792" cy="4201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ЖОБАНЫҢ МІНДЕТТЕРІ: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ертегілердің дамуына үлес қосатын балалар үшін жағдай жасау;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балалардың ертегілер туралы білімін нығайту және кеңейту;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шығармашылық дағдыларды, қарым-қатынас дағдыларын дамыту;</a:t>
            </a:r>
            <a:endParaRPr lang="kk-KZ" b="1" i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Отбасылық оқу дәстүрін сақтауға үлес қосу;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балаларды, ата-аналарды ертегілермен танысу бойынша бірлескен іс-әрекеттерге тарту, балалар мен ата-аналардың бірлескен шығармашылық жұмысының маңыздылығын көрсету;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эмоционалды жайлылық, түсіністік пен қолдаудың атмосферасын жасау.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4290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214414" y="428604"/>
            <a:ext cx="5929354" cy="49705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ЖОБАНЫҢ ҚАТЫСУШЫЛАРЫ: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Ортаңғы топтың балалары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Ата-аналар: 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бірлескен іс-шараларға қатысып, тәжірибе алмасады.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Музыка жетекшісі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:ертегі қойылымдарының музыкалық сүйемелдеуін, ұйымдастырады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Тәрбиеші:  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мәселе бойынша ата-аналардың педагогикалық білімін арттырады; балалар мен ата-аналар арасында өзара қарым-қатынаста болуға  ұйымдастырады.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ЖОБАНЫҢ ТҮРІ: 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шығармашылық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ЖОБАНЫҢ ҰЗАҚТЫҒЫ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қысқа мерзімді (22.10.-ден 26.10.2018 ж. дейін)әлеуметтік және коммуникативтік даму, танымдық даму, сөйлеуді дамыту, көркем және эстетикалық даму  білім беру бағыттары бойынша жүзеге асырылады: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071670" y="357166"/>
            <a:ext cx="435179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kk-KZ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Жобаны жүзеге асыру кезеңдері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62" y="1214422"/>
          <a:ext cx="7429552" cy="4846320"/>
        </p:xfrm>
        <a:graphic>
          <a:graphicData uri="http://schemas.openxmlformats.org/drawingml/2006/table">
            <a:tbl>
              <a:tblPr/>
              <a:tblGrid>
                <a:gridCol w="1923201"/>
                <a:gridCol w="3028859"/>
                <a:gridCol w="2477492"/>
              </a:tblGrid>
              <a:tr h="357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Кезең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Іс-әрекеттері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Күтілетін нәтиже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571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I -күн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дайындық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( 22.10.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Ертегі лердің бала өміріндегі маңыздылығы.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Слайд көрсету.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Театр түрлерімен,оның ережелерімен таныстыру. Ертегілерді түрлі әдістер арқылы (театр) сахналау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Үй тапсырмасы: “Біздің қызықты ертегілеріміз” балалармен ортақ шығармашылық жұмыс (кол өнер жасау,сурет салу)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Ата-аналар слайд көру арқылы  қуыршақ театрларының түрлерімен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танысады және ертегілердің бала өміріне маңыздылығын түсінеді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57224" y="1000108"/>
          <a:ext cx="7429552" cy="4592733"/>
        </p:xfrm>
        <a:graphic>
          <a:graphicData uri="http://schemas.openxmlformats.org/drawingml/2006/table">
            <a:tbl>
              <a:tblPr/>
              <a:tblGrid>
                <a:gridCol w="1923201"/>
                <a:gridCol w="3028859"/>
                <a:gridCol w="2477492"/>
              </a:tblGrid>
              <a:tr h="3450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Кезең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Іс-әрекеттері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Күтілетін нәтиже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2269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ІІ – күн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(23.10)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Балалармен жұмыс: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“Ертегілердегі – жақсы достар”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“Менің сүйікті ертегілерім”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әнгімелесу</a:t>
                      </a: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Ертегілерді оқып оны драматизациялау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Балалар ертегілерге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қызығушылық танытып тыңдайды.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Мазмұнын айтып береді 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428604"/>
          <a:ext cx="7143800" cy="5943600"/>
        </p:xfrm>
        <a:graphic>
          <a:graphicData uri="http://schemas.openxmlformats.org/drawingml/2006/table">
            <a:tbl>
              <a:tblPr/>
              <a:tblGrid>
                <a:gridCol w="1849231"/>
                <a:gridCol w="2912364"/>
                <a:gridCol w="2382205"/>
              </a:tblGrid>
              <a:tr h="3385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Кезең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Іс-әрекеттері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Күтілетін нәтиже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1622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ІІІ – күн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(24.10)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Балалармен жұмыс: орыс халық ертегісі “Бауырсақ”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(конус театры)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Украин халық ертегісі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“Колғап”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(көленке театры)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Ата-аналарға кеңес беру: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“Балаларға қандай ертегі окуға болады”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“Ертегі терапиясы”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тәрбиешілермен ата-аналардың бірлескен шығармашылық жүмыстары; театр бұрышының атрибуттарын жасау (фартук театры)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Балалар театр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түрлерімен танысып,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ертегілер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рөлін сомдайды   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cuments and Settings\777\Рабочий стол\копияя\майра\ФОНдар\01879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642918"/>
          <a:ext cx="6429421" cy="4857784"/>
        </p:xfrm>
        <a:graphic>
          <a:graphicData uri="http://schemas.openxmlformats.org/drawingml/2006/table">
            <a:tbl>
              <a:tblPr/>
              <a:tblGrid>
                <a:gridCol w="1664309"/>
                <a:gridCol w="2621128"/>
                <a:gridCol w="2143984"/>
              </a:tblGrid>
              <a:tr h="3884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Кезең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Іс-әрекеттері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Күтілетін нәтиже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469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І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күн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(2</a:t>
                      </a: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.10)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Ата-аналармен жұмыс: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“Ең көп окитын отбасы”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қабырға газетін жасау.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“Балаңыздың өміріндегі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ертегілер” сауалнама сұрақ кою.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Ата-аналармен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шығармашылық жұмыс: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“Балама арналған ертегі” кітап жасау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Ата-аналарды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балалармен бірге жүмыс жасауға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қызығушылығын ояту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k-KZ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ln>
          <a:headEnd/>
          <a:tailEnd/>
        </a:ln>
      </a:spPr>
      <a:bodyPr wrap="square">
        <a:spAutoFit/>
      </a:bodyPr>
      <a:lstStyle>
        <a:defPPr>
          <a:defRPr sz="2400" dirty="0">
            <a:solidFill>
              <a:schemeClr val="tx2"/>
            </a:solidFill>
            <a:latin typeface="Times New Roman" pitchFamily="18" charset="0"/>
            <a:cs typeface="Times New Roman" pitchFamily="18" charset="0"/>
          </a:defRPr>
        </a:defPPr>
      </a:lstStyle>
      <a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688</Words>
  <Application>Microsoft Office PowerPoint</Application>
  <PresentationFormat>Экран (4:3)</PresentationFormat>
  <Paragraphs>142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 Windows</cp:lastModifiedBy>
  <cp:revision>105</cp:revision>
  <dcterms:modified xsi:type="dcterms:W3CDTF">2018-11-20T04:59:50Z</dcterms:modified>
</cp:coreProperties>
</file>