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diagrams/layout7.xml" ContentType="application/vnd.openxmlformats-officedocument.drawingml.diagramLayout+xml"/>
  <Override PartName="/ppt/diagrams/data8.xml" ContentType="application/vnd.openxmlformats-officedocument.drawingml.diagramData+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Default Extension="xlsx" ContentType="application/vnd.openxmlformats-officedocument.spreadsheetml.sheet"/>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quickStyle7.xml" ContentType="application/vnd.openxmlformats-officedocument.drawingml.diagramStyl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8" r:id="rId2"/>
    <p:sldId id="257" r:id="rId3"/>
    <p:sldId id="268" r:id="rId4"/>
    <p:sldId id="263" r:id="rId5"/>
    <p:sldId id="264" r:id="rId6"/>
    <p:sldId id="266" r:id="rId7"/>
    <p:sldId id="286" r:id="rId8"/>
    <p:sldId id="288" r:id="rId9"/>
    <p:sldId id="287" r:id="rId10"/>
    <p:sldId id="279" r:id="rId11"/>
    <p:sldId id="285" r:id="rId12"/>
    <p:sldId id="291" r:id="rId13"/>
    <p:sldId id="290" r:id="rId14"/>
    <p:sldId id="289" r:id="rId15"/>
    <p:sldId id="284" r:id="rId16"/>
    <p:sldId id="282" r:id="rId17"/>
    <p:sldId id="283" r:id="rId18"/>
    <p:sldId id="280" r:id="rId19"/>
    <p:sldId id="281" r:id="rId20"/>
    <p:sldId id="270" r:id="rId21"/>
    <p:sldId id="271" r:id="rId22"/>
    <p:sldId id="273" r:id="rId23"/>
    <p:sldId id="274" r:id="rId24"/>
    <p:sldId id="272" r:id="rId25"/>
    <p:sldId id="278" r:id="rId26"/>
    <p:sldId id="277" r:id="rId27"/>
    <p:sldId id="276" r:id="rId28"/>
    <p:sldId id="275"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package" Target="../embeddings/_____Microsoft_Office_Excel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_____Microsoft_Office_Excel2.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lang val="ru-RU"/>
  <c:clrMapOvr bg1="lt1" tx1="dk1" bg2="lt2" tx2="dk2" accent1="accent1" accent2="accent2" accent3="accent3" accent4="accent4" accent5="accent5" accent6="accent6" hlink="hlink" folHlink="folHlink"/>
  <c:chart>
    <c:view3D>
      <c:depthPercent val="100"/>
      <c:perspective val="30"/>
    </c:view3D>
    <c:plotArea>
      <c:layout>
        <c:manualLayout>
          <c:layoutTarget val="inner"/>
          <c:xMode val="edge"/>
          <c:yMode val="edge"/>
          <c:x val="9.1957004532544559E-2"/>
          <c:y val="7.1566253254570403E-2"/>
          <c:w val="0.48213721503047313"/>
          <c:h val="0.90131162686525379"/>
        </c:manualLayout>
      </c:layout>
      <c:bar3DChart>
        <c:barDir val="col"/>
        <c:grouping val="standard"/>
        <c:ser>
          <c:idx val="0"/>
          <c:order val="0"/>
          <c:tx>
            <c:strRef>
              <c:f>Лист1!$B$1</c:f>
              <c:strCache>
                <c:ptCount val="1"/>
                <c:pt idx="0">
                  <c:v>Жоғары</c:v>
                </c:pt>
              </c:strCache>
            </c:strRef>
          </c:tx>
          <c:cat>
            <c:strRef>
              <c:f>Лист1!$A$2:$A$5</c:f>
              <c:strCache>
                <c:ptCount val="4"/>
                <c:pt idx="2">
                  <c:v>2018-2019</c:v>
                </c:pt>
                <c:pt idx="3">
                  <c:v>2019-2020</c:v>
                </c:pt>
              </c:strCache>
            </c:strRef>
          </c:cat>
          <c:val>
            <c:numRef>
              <c:f>Лист1!$B$2:$B$5</c:f>
              <c:numCache>
                <c:formatCode>General</c:formatCode>
                <c:ptCount val="4"/>
              </c:numCache>
            </c:numRef>
          </c:val>
        </c:ser>
        <c:ser>
          <c:idx val="1"/>
          <c:order val="1"/>
          <c:tx>
            <c:strRef>
              <c:f>Лист1!$C$1</c:f>
              <c:strCache>
                <c:ptCount val="1"/>
                <c:pt idx="0">
                  <c:v>Бірінші</c:v>
                </c:pt>
              </c:strCache>
            </c:strRef>
          </c:tx>
          <c:cat>
            <c:strRef>
              <c:f>Лист1!$A$2:$A$5</c:f>
              <c:strCache>
                <c:ptCount val="4"/>
                <c:pt idx="2">
                  <c:v>2018-2019</c:v>
                </c:pt>
                <c:pt idx="3">
                  <c:v>2019-2020</c:v>
                </c:pt>
              </c:strCache>
            </c:strRef>
          </c:cat>
          <c:val>
            <c:numRef>
              <c:f>Лист1!$C$2:$C$5</c:f>
              <c:numCache>
                <c:formatCode>General</c:formatCode>
                <c:ptCount val="4"/>
                <c:pt idx="2">
                  <c:v>0</c:v>
                </c:pt>
                <c:pt idx="3">
                  <c:v>0</c:v>
                </c:pt>
              </c:numCache>
            </c:numRef>
          </c:val>
        </c:ser>
        <c:ser>
          <c:idx val="2"/>
          <c:order val="2"/>
          <c:tx>
            <c:strRef>
              <c:f>Лист1!$D$1</c:f>
              <c:strCache>
                <c:ptCount val="1"/>
                <c:pt idx="0">
                  <c:v>Екінші</c:v>
                </c:pt>
              </c:strCache>
            </c:strRef>
          </c:tx>
          <c:cat>
            <c:strRef>
              <c:f>Лист1!$A$2:$A$5</c:f>
              <c:strCache>
                <c:ptCount val="4"/>
                <c:pt idx="2">
                  <c:v>2018-2019</c:v>
                </c:pt>
                <c:pt idx="3">
                  <c:v>2019-2020</c:v>
                </c:pt>
              </c:strCache>
            </c:strRef>
          </c:cat>
          <c:val>
            <c:numRef>
              <c:f>Лист1!$D$2:$D$5</c:f>
              <c:numCache>
                <c:formatCode>General</c:formatCode>
                <c:ptCount val="4"/>
                <c:pt idx="2">
                  <c:v>1</c:v>
                </c:pt>
                <c:pt idx="3">
                  <c:v>1</c:v>
                </c:pt>
              </c:numCache>
            </c:numRef>
          </c:val>
        </c:ser>
        <c:ser>
          <c:idx val="3"/>
          <c:order val="3"/>
          <c:tx>
            <c:strRef>
              <c:f>Лист1!$E$1</c:f>
              <c:strCache>
                <c:ptCount val="1"/>
                <c:pt idx="0">
                  <c:v>Санаты жоқ</c:v>
                </c:pt>
              </c:strCache>
            </c:strRef>
          </c:tx>
          <c:cat>
            <c:strRef>
              <c:f>Лист1!$A$2:$A$5</c:f>
              <c:strCache>
                <c:ptCount val="4"/>
                <c:pt idx="2">
                  <c:v>2018-2019</c:v>
                </c:pt>
                <c:pt idx="3">
                  <c:v>2019-2020</c:v>
                </c:pt>
              </c:strCache>
            </c:strRef>
          </c:cat>
          <c:val>
            <c:numRef>
              <c:f>Лист1!$E$2:$E$5</c:f>
              <c:numCache>
                <c:formatCode>General</c:formatCode>
                <c:ptCount val="4"/>
                <c:pt idx="2">
                  <c:v>5</c:v>
                </c:pt>
                <c:pt idx="3">
                  <c:v>5</c:v>
                </c:pt>
              </c:numCache>
            </c:numRef>
          </c:val>
        </c:ser>
        <c:gapWidth val="100"/>
        <c:shape val="cylinder"/>
        <c:axId val="158629248"/>
        <c:axId val="158640384"/>
        <c:axId val="139950720"/>
      </c:bar3DChart>
      <c:catAx>
        <c:axId val="158629248"/>
        <c:scaling>
          <c:orientation val="minMax"/>
        </c:scaling>
        <c:delete val="1"/>
        <c:axPos val="b"/>
        <c:numFmt formatCode="General" sourceLinked="1"/>
        <c:tickLblPos val="nextTo"/>
        <c:crossAx val="158640384"/>
        <c:crosses val="autoZero"/>
        <c:auto val="1"/>
        <c:lblAlgn val="ctr"/>
        <c:lblOffset val="100"/>
      </c:catAx>
      <c:valAx>
        <c:axId val="158640384"/>
        <c:scaling>
          <c:orientation val="minMax"/>
        </c:scaling>
        <c:axPos val="l"/>
        <c:majorGridlines/>
        <c:numFmt formatCode="General" sourceLinked="1"/>
        <c:tickLblPos val="nextTo"/>
        <c:crossAx val="158629248"/>
        <c:crosses val="autoZero"/>
        <c:crossBetween val="between"/>
      </c:valAx>
      <c:serAx>
        <c:axId val="139950720"/>
        <c:scaling>
          <c:orientation val="minMax"/>
        </c:scaling>
        <c:axPos val="b"/>
        <c:numFmt formatCode="General" sourceLinked="1"/>
        <c:tickLblPos val="nextTo"/>
        <c:spPr>
          <a:ln w="2284">
            <a:solidFill>
              <a:srgbClr val="808080"/>
            </a:solidFill>
            <a:prstDash val="solid"/>
          </a:ln>
        </c:spPr>
        <c:txPr>
          <a:bodyPr rot="0" vert="horz"/>
          <a:lstStyle/>
          <a:p>
            <a:pPr>
              <a:defRPr sz="511" b="0" i="0" u="none" strike="noStrike" baseline="0">
                <a:solidFill>
                  <a:srgbClr val="000000"/>
                </a:solidFill>
                <a:latin typeface="Calibri"/>
                <a:ea typeface="Calibri"/>
                <a:cs typeface="Calibri"/>
              </a:defRPr>
            </a:pPr>
            <a:endParaRPr lang="ru-RU"/>
          </a:p>
        </c:txPr>
        <c:crossAx val="158640384"/>
        <c:crosses val="autoZero"/>
        <c:tickLblSkip val="1"/>
        <c:tickMarkSkip val="1"/>
      </c:serAx>
      <c:spPr>
        <a:noFill/>
        <a:ln w="18273">
          <a:noFill/>
        </a:ln>
      </c:spPr>
    </c:plotArea>
    <c:legend>
      <c:legendPos val="r"/>
      <c:layout/>
    </c:legend>
    <c:plotVisOnly val="1"/>
    <c:dispBlanksAs val="gap"/>
  </c:chart>
  <c:externalData r:id="rId2"/>
</c:chartSpace>
</file>

<file path=ppt/charts/chart2.xml><?xml version="1.0" encoding="utf-8"?>
<c:chartSpace xmlns:c="http://schemas.openxmlformats.org/drawingml/2006/chart" xmlns:a="http://schemas.openxmlformats.org/drawingml/2006/main" xmlns:r="http://schemas.openxmlformats.org/officeDocument/2006/relationships">
  <c:lang val="ru-RU"/>
  <c:clrMapOvr bg1="lt1" tx1="dk1" bg2="lt2" tx2="dk2" accent1="accent1" accent2="accent2" accent3="accent3" accent4="accent4" accent5="accent5" accent6="accent6" hlink="hlink" folHlink="folHlink"/>
  <c:chart>
    <c:view3D>
      <c:depthPercent val="100"/>
      <c:perspective val="30"/>
    </c:view3D>
    <c:plotArea>
      <c:layout>
        <c:manualLayout>
          <c:layoutTarget val="inner"/>
          <c:xMode val="edge"/>
          <c:yMode val="edge"/>
          <c:x val="0.11145104846160307"/>
          <c:y val="2.8044158636176302E-2"/>
          <c:w val="0.75091071978498836"/>
          <c:h val="0.76256983240223464"/>
        </c:manualLayout>
      </c:layout>
      <c:bar3DChart>
        <c:barDir val="col"/>
        <c:grouping val="standard"/>
        <c:ser>
          <c:idx val="0"/>
          <c:order val="0"/>
          <c:tx>
            <c:strRef>
              <c:f>Лист1!$B$1</c:f>
              <c:strCache>
                <c:ptCount val="1"/>
                <c:pt idx="0">
                  <c:v>Столбец1</c:v>
                </c:pt>
              </c:strCache>
            </c:strRef>
          </c:tx>
          <c:cat>
            <c:strRef>
              <c:f>Лист1!$A$2:$A$5</c:f>
              <c:strCache>
                <c:ptCount val="3"/>
                <c:pt idx="0">
                  <c:v>жоғары </c:v>
                </c:pt>
                <c:pt idx="1">
                  <c:v>Аяқталмаған жоғары</c:v>
                </c:pt>
                <c:pt idx="2">
                  <c:v>арнаулы орта</c:v>
                </c:pt>
              </c:strCache>
            </c:strRef>
          </c:cat>
          <c:val>
            <c:numRef>
              <c:f>Лист1!$B$2:$B$5</c:f>
              <c:numCache>
                <c:formatCode>General</c:formatCode>
                <c:ptCount val="4"/>
              </c:numCache>
            </c:numRef>
          </c:val>
        </c:ser>
        <c:ser>
          <c:idx val="1"/>
          <c:order val="1"/>
          <c:tx>
            <c:strRef>
              <c:f>Лист1!$C$1</c:f>
              <c:strCache>
                <c:ptCount val="1"/>
                <c:pt idx="0">
                  <c:v>2018-2019</c:v>
                </c:pt>
              </c:strCache>
            </c:strRef>
          </c:tx>
          <c:cat>
            <c:strRef>
              <c:f>Лист1!$A$2:$A$5</c:f>
              <c:strCache>
                <c:ptCount val="3"/>
                <c:pt idx="0">
                  <c:v>жоғары </c:v>
                </c:pt>
                <c:pt idx="1">
                  <c:v>Аяқталмаған жоғары</c:v>
                </c:pt>
                <c:pt idx="2">
                  <c:v>арнаулы орта</c:v>
                </c:pt>
              </c:strCache>
            </c:strRef>
          </c:cat>
          <c:val>
            <c:numRef>
              <c:f>Лист1!$C$2:$C$5</c:f>
              <c:numCache>
                <c:formatCode>General</c:formatCode>
                <c:ptCount val="4"/>
                <c:pt idx="0">
                  <c:v>1</c:v>
                </c:pt>
                <c:pt idx="1">
                  <c:v>1</c:v>
                </c:pt>
                <c:pt idx="2">
                  <c:v>5</c:v>
                </c:pt>
              </c:numCache>
            </c:numRef>
          </c:val>
        </c:ser>
        <c:ser>
          <c:idx val="2"/>
          <c:order val="2"/>
          <c:tx>
            <c:strRef>
              <c:f>Лист1!$D$1</c:f>
              <c:strCache>
                <c:ptCount val="1"/>
                <c:pt idx="0">
                  <c:v>2019-2020</c:v>
                </c:pt>
              </c:strCache>
            </c:strRef>
          </c:tx>
          <c:cat>
            <c:strRef>
              <c:f>Лист1!$A$2:$A$5</c:f>
              <c:strCache>
                <c:ptCount val="3"/>
                <c:pt idx="0">
                  <c:v>жоғары </c:v>
                </c:pt>
                <c:pt idx="1">
                  <c:v>Аяқталмаған жоғары</c:v>
                </c:pt>
                <c:pt idx="2">
                  <c:v>арнаулы орта</c:v>
                </c:pt>
              </c:strCache>
            </c:strRef>
          </c:cat>
          <c:val>
            <c:numRef>
              <c:f>Лист1!$D$2:$D$5</c:f>
              <c:numCache>
                <c:formatCode>General</c:formatCode>
                <c:ptCount val="4"/>
                <c:pt idx="0">
                  <c:v>1</c:v>
                </c:pt>
                <c:pt idx="1">
                  <c:v>1</c:v>
                </c:pt>
                <c:pt idx="2">
                  <c:v>5</c:v>
                </c:pt>
              </c:numCache>
            </c:numRef>
          </c:val>
        </c:ser>
        <c:shape val="cylinder"/>
        <c:axId val="233168896"/>
        <c:axId val="233171584"/>
        <c:axId val="240323200"/>
      </c:bar3DChart>
      <c:catAx>
        <c:axId val="233168896"/>
        <c:scaling>
          <c:orientation val="minMax"/>
        </c:scaling>
        <c:axPos val="b"/>
        <c:numFmt formatCode="General" sourceLinked="1"/>
        <c:tickLblPos val="nextTo"/>
        <c:crossAx val="233171584"/>
        <c:crosses val="autoZero"/>
        <c:auto val="1"/>
        <c:lblAlgn val="ctr"/>
        <c:lblOffset val="100"/>
      </c:catAx>
      <c:valAx>
        <c:axId val="233171584"/>
        <c:scaling>
          <c:orientation val="minMax"/>
        </c:scaling>
        <c:axPos val="l"/>
        <c:majorGridlines/>
        <c:numFmt formatCode="General" sourceLinked="1"/>
        <c:tickLblPos val="nextTo"/>
        <c:crossAx val="233168896"/>
        <c:crosses val="autoZero"/>
        <c:crossBetween val="between"/>
      </c:valAx>
      <c:serAx>
        <c:axId val="240323200"/>
        <c:scaling>
          <c:orientation val="minMax"/>
        </c:scaling>
        <c:axPos val="b"/>
        <c:numFmt formatCode="General" sourceLinked="1"/>
        <c:tickLblPos val="nextTo"/>
        <c:spPr>
          <a:ln w="2277">
            <a:solidFill>
              <a:srgbClr val="808080"/>
            </a:solidFill>
            <a:prstDash val="solid"/>
          </a:ln>
        </c:spPr>
        <c:txPr>
          <a:bodyPr rot="0" vert="horz"/>
          <a:lstStyle/>
          <a:p>
            <a:pPr>
              <a:defRPr sz="567" b="0" i="0" u="none" strike="noStrike" baseline="0">
                <a:solidFill>
                  <a:srgbClr val="000000"/>
                </a:solidFill>
                <a:latin typeface="Calibri"/>
                <a:ea typeface="Calibri"/>
                <a:cs typeface="Calibri"/>
              </a:defRPr>
            </a:pPr>
            <a:endParaRPr lang="ru-RU"/>
          </a:p>
        </c:txPr>
        <c:crossAx val="233171584"/>
        <c:crosses val="autoZero"/>
        <c:tickLblSkip val="1"/>
        <c:tickMarkSkip val="1"/>
      </c:serAx>
      <c:spPr>
        <a:noFill/>
        <a:ln w="18214">
          <a:noFill/>
        </a:ln>
      </c:spPr>
    </c:plotArea>
    <c:legend>
      <c:legendPos val="r"/>
      <c:layout>
        <c:manualLayout>
          <c:xMode val="edge"/>
          <c:yMode val="edge"/>
          <c:x val="0.67269464430695147"/>
          <c:y val="0.41972157349648453"/>
          <c:w val="0.32730535569304853"/>
          <c:h val="0.4846544442180144"/>
        </c:manualLayout>
      </c:layout>
    </c:legend>
    <c:plotVisOnly val="1"/>
    <c:dispBlanksAs val="gap"/>
  </c:chart>
  <c:externalData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D10F83-71AF-42C8-88FC-09944D402FF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291FC966-38C5-4158-991E-5AA17B8972D9}">
      <dgm:prSet custT="1"/>
      <dgm:spPr/>
      <dgm:t>
        <a:bodyPr/>
        <a:lstStyle/>
        <a:p>
          <a:pPr rtl="0"/>
          <a:r>
            <a:rPr lang="ru-RU" sz="2000" dirty="0" err="1" smtClean="0">
              <a:latin typeface="Times New Roman" pitchFamily="18" charset="0"/>
              <a:cs typeface="Times New Roman" pitchFamily="18" charset="0"/>
            </a:rPr>
            <a:t>балабақшаның тиімді</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дамуын</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және қызметкерлердің кәсіби құзыреттілігінің тұрақты өсуін қамтамасыз ету</a:t>
          </a:r>
          <a:endParaRPr lang="ru-RU" sz="2000" dirty="0">
            <a:latin typeface="Times New Roman" pitchFamily="18" charset="0"/>
            <a:cs typeface="Times New Roman" pitchFamily="18" charset="0"/>
          </a:endParaRPr>
        </a:p>
      </dgm:t>
    </dgm:pt>
    <dgm:pt modelId="{B22A3005-67EF-46D3-85D3-4C2290CEB023}" type="parTrans" cxnId="{1CCFFEC0-A253-465B-B640-7E634C3AE9CC}">
      <dgm:prSet/>
      <dgm:spPr/>
      <dgm:t>
        <a:bodyPr/>
        <a:lstStyle/>
        <a:p>
          <a:endParaRPr lang="ru-RU"/>
        </a:p>
      </dgm:t>
    </dgm:pt>
    <dgm:pt modelId="{5AB9A2A0-C724-43D9-8DC5-2A71CFCFDF36}" type="sibTrans" cxnId="{1CCFFEC0-A253-465B-B640-7E634C3AE9CC}">
      <dgm:prSet/>
      <dgm:spPr/>
      <dgm:t>
        <a:bodyPr/>
        <a:lstStyle/>
        <a:p>
          <a:endParaRPr lang="ru-RU"/>
        </a:p>
      </dgm:t>
    </dgm:pt>
    <dgm:pt modelId="{FA92AA7B-A1F0-4BDF-B3B8-ED814F6CBB2E}">
      <dgm:prSet custT="1"/>
      <dgm:spPr/>
      <dgm:t>
        <a:bodyPr/>
        <a:lstStyle/>
        <a:p>
          <a:pPr rtl="0"/>
          <a:r>
            <a:rPr lang="ru-RU" sz="1800" dirty="0" smtClean="0">
              <a:latin typeface="Times New Roman" pitchFamily="18" charset="0"/>
              <a:cs typeface="Times New Roman" pitchFamily="18" charset="0"/>
            </a:rPr>
            <a:t>бала </a:t>
          </a:r>
          <a:r>
            <a:rPr lang="ru-RU" sz="1800" dirty="0" err="1" smtClean="0">
              <a:latin typeface="Times New Roman" pitchFamily="18" charset="0"/>
              <a:cs typeface="Times New Roman" pitchFamily="18" charset="0"/>
            </a:rPr>
            <a:t>бақшаның бәсекеге қабілеттілігін арттыру</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кең спектрін</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ұсыну білім</a:t>
          </a:r>
          <a:r>
            <a:rPr lang="ru-RU" sz="1800" dirty="0" smtClean="0">
              <a:latin typeface="Times New Roman" pitchFamily="18" charset="0"/>
              <a:cs typeface="Times New Roman" pitchFamily="18" charset="0"/>
            </a:rPr>
            <a:t> беру, </a:t>
          </a:r>
          <a:r>
            <a:rPr lang="ru-RU" sz="1800" dirty="0" err="1" smtClean="0">
              <a:latin typeface="Times New Roman" pitchFamily="18" charset="0"/>
              <a:cs typeface="Times New Roman" pitchFamily="18" charset="0"/>
            </a:rPr>
            <a:t>түзету, сауықтыру және ақпараттық-ағартушылық қызметтер мүдделі халықтың санаттарына</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білім</a:t>
          </a:r>
          <a:r>
            <a:rPr lang="ru-RU" sz="1800" dirty="0" smtClean="0">
              <a:latin typeface="Times New Roman" pitchFamily="18" charset="0"/>
              <a:cs typeface="Times New Roman" pitchFamily="18" charset="0"/>
            </a:rPr>
            <a:t> беру </a:t>
          </a:r>
          <a:r>
            <a:rPr lang="ru-RU" sz="1800" dirty="0" err="1" smtClean="0">
              <a:latin typeface="Times New Roman" pitchFamily="18" charset="0"/>
              <a:cs typeface="Times New Roman" pitchFamily="18" charset="0"/>
            </a:rPr>
            <a:t>қызметінің жаңа жұмыс  формаларын</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тәжірибеге алу</a:t>
          </a:r>
          <a:endParaRPr lang="ru-RU" sz="1800" dirty="0">
            <a:latin typeface="Times New Roman" pitchFamily="18" charset="0"/>
            <a:cs typeface="Times New Roman" pitchFamily="18" charset="0"/>
          </a:endParaRPr>
        </a:p>
      </dgm:t>
    </dgm:pt>
    <dgm:pt modelId="{47A7505A-6031-4ACF-A6FC-7B761625764B}" type="parTrans" cxnId="{747BF245-1061-4F62-9279-83D477F2ABCC}">
      <dgm:prSet/>
      <dgm:spPr/>
      <dgm:t>
        <a:bodyPr/>
        <a:lstStyle/>
        <a:p>
          <a:endParaRPr lang="ru-RU"/>
        </a:p>
      </dgm:t>
    </dgm:pt>
    <dgm:pt modelId="{304D6715-D4F2-4276-B197-80E04B49C3DD}" type="sibTrans" cxnId="{747BF245-1061-4F62-9279-83D477F2ABCC}">
      <dgm:prSet/>
      <dgm:spPr/>
      <dgm:t>
        <a:bodyPr/>
        <a:lstStyle/>
        <a:p>
          <a:endParaRPr lang="ru-RU"/>
        </a:p>
      </dgm:t>
    </dgm:pt>
    <dgm:pt modelId="{24326279-5B1F-47F2-874D-250509255460}">
      <dgm:prSet custT="1"/>
      <dgm:spPr/>
      <dgm:t>
        <a:bodyPr/>
        <a:lstStyle/>
        <a:p>
          <a:pPr rtl="0"/>
          <a:r>
            <a:rPr lang="ru-RU" sz="2000" dirty="0" err="1" smtClean="0">
              <a:latin typeface="Times New Roman" pitchFamily="18" charset="0"/>
              <a:cs typeface="Times New Roman" pitchFamily="18" charset="0"/>
            </a:rPr>
            <a:t>балабақшадағы мектепке</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дейінгі</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білім</a:t>
          </a:r>
          <a:r>
            <a:rPr lang="ru-RU" sz="2000" dirty="0" smtClean="0">
              <a:latin typeface="Times New Roman" pitchFamily="18" charset="0"/>
              <a:cs typeface="Times New Roman" pitchFamily="18" charset="0"/>
            </a:rPr>
            <a:t> беру </a:t>
          </a:r>
          <a:r>
            <a:rPr lang="ru-RU" sz="2000" dirty="0" err="1" smtClean="0">
              <a:latin typeface="Times New Roman" pitchFamily="18" charset="0"/>
              <a:cs typeface="Times New Roman" pitchFamily="18" charset="0"/>
            </a:rPr>
            <a:t>сапасын</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арттыру</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қазіргі заманғы денсаулық сақтау және оның ішінде</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инновациялық тәсілдер </a:t>
          </a:r>
          <a:r>
            <a:rPr lang="ru-RU" sz="2000" dirty="0" smtClean="0">
              <a:latin typeface="Times New Roman" pitchFamily="18" charset="0"/>
              <a:cs typeface="Times New Roman" pitchFamily="18" charset="0"/>
            </a:rPr>
            <a:t>мен </a:t>
          </a:r>
          <a:r>
            <a:rPr lang="ru-RU" sz="2000" dirty="0" err="1" smtClean="0">
              <a:latin typeface="Times New Roman" pitchFamily="18" charset="0"/>
              <a:cs typeface="Times New Roman" pitchFamily="18" charset="0"/>
            </a:rPr>
            <a:t>мектепке</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дейінгі</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балаларды</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тиімді</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әлеуметтендіру технологияларын</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пайдалану</a:t>
          </a:r>
          <a:endParaRPr lang="ru-RU" sz="2000" dirty="0">
            <a:latin typeface="Times New Roman" pitchFamily="18" charset="0"/>
            <a:cs typeface="Times New Roman" pitchFamily="18" charset="0"/>
          </a:endParaRPr>
        </a:p>
      </dgm:t>
    </dgm:pt>
    <dgm:pt modelId="{62673E7F-2D79-47D2-B6FF-1251CA8B1ADC}" type="parTrans" cxnId="{9ED39FA0-8432-4951-8DAC-AE4BCB81498C}">
      <dgm:prSet/>
      <dgm:spPr/>
      <dgm:t>
        <a:bodyPr/>
        <a:lstStyle/>
        <a:p>
          <a:endParaRPr lang="ru-RU"/>
        </a:p>
      </dgm:t>
    </dgm:pt>
    <dgm:pt modelId="{9E09B674-709E-47B0-9D82-73BC65F6A523}" type="sibTrans" cxnId="{9ED39FA0-8432-4951-8DAC-AE4BCB81498C}">
      <dgm:prSet/>
      <dgm:spPr/>
      <dgm:t>
        <a:bodyPr/>
        <a:lstStyle/>
        <a:p>
          <a:endParaRPr lang="ru-RU"/>
        </a:p>
      </dgm:t>
    </dgm:pt>
    <dgm:pt modelId="{5F1A596F-193F-4696-A2DF-929CED137B50}">
      <dgm:prSet custT="1"/>
      <dgm:spPr/>
      <dgm:t>
        <a:bodyPr/>
        <a:lstStyle/>
        <a:p>
          <a:pPr rtl="0"/>
          <a:r>
            <a:rPr lang="kk-KZ" sz="2000" dirty="0" smtClean="0">
              <a:latin typeface="Times New Roman" pitchFamily="18" charset="0"/>
              <a:cs typeface="Times New Roman" pitchFamily="18" charset="0"/>
            </a:rPr>
            <a:t>Балабақша педагогтарының санаттырын көтеру</a:t>
          </a:r>
          <a:endParaRPr lang="kk-KZ" sz="2000" dirty="0">
            <a:latin typeface="Times New Roman" pitchFamily="18" charset="0"/>
            <a:cs typeface="Times New Roman" pitchFamily="18" charset="0"/>
          </a:endParaRPr>
        </a:p>
      </dgm:t>
    </dgm:pt>
    <dgm:pt modelId="{030857E9-079D-4B46-A3F0-E4B2CA7B0BC7}" type="parTrans" cxnId="{4A772FB1-15A7-4066-BD26-D77BE4BECC56}">
      <dgm:prSet/>
      <dgm:spPr/>
      <dgm:t>
        <a:bodyPr/>
        <a:lstStyle/>
        <a:p>
          <a:endParaRPr lang="ru-RU"/>
        </a:p>
      </dgm:t>
    </dgm:pt>
    <dgm:pt modelId="{B24459AB-BB00-45D9-974C-CFB41FBBFB76}" type="sibTrans" cxnId="{4A772FB1-15A7-4066-BD26-D77BE4BECC56}">
      <dgm:prSet/>
      <dgm:spPr/>
      <dgm:t>
        <a:bodyPr/>
        <a:lstStyle/>
        <a:p>
          <a:endParaRPr lang="ru-RU"/>
        </a:p>
      </dgm:t>
    </dgm:pt>
    <dgm:pt modelId="{83E31150-AAAD-4C7B-B3AC-18020C4E334D}" type="pres">
      <dgm:prSet presAssocID="{63D10F83-71AF-42C8-88FC-09944D402FFD}" presName="linear" presStyleCnt="0">
        <dgm:presLayoutVars>
          <dgm:animLvl val="lvl"/>
          <dgm:resizeHandles val="exact"/>
        </dgm:presLayoutVars>
      </dgm:prSet>
      <dgm:spPr/>
      <dgm:t>
        <a:bodyPr/>
        <a:lstStyle/>
        <a:p>
          <a:endParaRPr lang="ru-RU"/>
        </a:p>
      </dgm:t>
    </dgm:pt>
    <dgm:pt modelId="{FA13C030-D7CC-4415-8387-A0529A3B8068}" type="pres">
      <dgm:prSet presAssocID="{291FC966-38C5-4158-991E-5AA17B8972D9}" presName="parentText" presStyleLbl="node1" presStyleIdx="0" presStyleCnt="4" custLinFactY="-41060" custLinFactNeighborX="-1176" custLinFactNeighborY="-100000">
        <dgm:presLayoutVars>
          <dgm:chMax val="0"/>
          <dgm:bulletEnabled val="1"/>
        </dgm:presLayoutVars>
      </dgm:prSet>
      <dgm:spPr/>
      <dgm:t>
        <a:bodyPr/>
        <a:lstStyle/>
        <a:p>
          <a:endParaRPr lang="ru-RU"/>
        </a:p>
      </dgm:t>
    </dgm:pt>
    <dgm:pt modelId="{17BEFD88-1A03-4A86-9A24-90B67F91F0B3}" type="pres">
      <dgm:prSet presAssocID="{5AB9A2A0-C724-43D9-8DC5-2A71CFCFDF36}" presName="spacer" presStyleCnt="0"/>
      <dgm:spPr/>
    </dgm:pt>
    <dgm:pt modelId="{FFF9A486-F7E4-4DC8-BC56-0F560A3FC1D4}" type="pres">
      <dgm:prSet presAssocID="{FA92AA7B-A1F0-4BDF-B3B8-ED814F6CBB2E}" presName="parentText" presStyleLbl="node1" presStyleIdx="1" presStyleCnt="4" custLinFactY="-18505" custLinFactNeighborY="-100000">
        <dgm:presLayoutVars>
          <dgm:chMax val="0"/>
          <dgm:bulletEnabled val="1"/>
        </dgm:presLayoutVars>
      </dgm:prSet>
      <dgm:spPr/>
      <dgm:t>
        <a:bodyPr/>
        <a:lstStyle/>
        <a:p>
          <a:endParaRPr lang="ru-RU"/>
        </a:p>
      </dgm:t>
    </dgm:pt>
    <dgm:pt modelId="{8161AD21-F396-47F8-8A01-BE8E66865D90}" type="pres">
      <dgm:prSet presAssocID="{304D6715-D4F2-4276-B197-80E04B49C3DD}" presName="spacer" presStyleCnt="0"/>
      <dgm:spPr/>
    </dgm:pt>
    <dgm:pt modelId="{A30A95D7-70BA-4424-BC32-744E4FCC459F}" type="pres">
      <dgm:prSet presAssocID="{24326279-5B1F-47F2-874D-250509255460}" presName="parentText" presStyleLbl="node1" presStyleIdx="2" presStyleCnt="4" custLinFactY="-13886" custLinFactNeighborX="962" custLinFactNeighborY="-100000">
        <dgm:presLayoutVars>
          <dgm:chMax val="0"/>
          <dgm:bulletEnabled val="1"/>
        </dgm:presLayoutVars>
      </dgm:prSet>
      <dgm:spPr/>
      <dgm:t>
        <a:bodyPr/>
        <a:lstStyle/>
        <a:p>
          <a:endParaRPr lang="ru-RU"/>
        </a:p>
      </dgm:t>
    </dgm:pt>
    <dgm:pt modelId="{1B678A48-CD19-4AAD-BEF4-C411F59EE21A}" type="pres">
      <dgm:prSet presAssocID="{9E09B674-709E-47B0-9D82-73BC65F6A523}" presName="spacer" presStyleCnt="0"/>
      <dgm:spPr/>
    </dgm:pt>
    <dgm:pt modelId="{A01C7553-5A91-44A4-A7D7-479388EDD9CC}" type="pres">
      <dgm:prSet presAssocID="{5F1A596F-193F-4696-A2DF-929CED137B50}" presName="parentText" presStyleLbl="node1" presStyleIdx="3" presStyleCnt="4">
        <dgm:presLayoutVars>
          <dgm:chMax val="0"/>
          <dgm:bulletEnabled val="1"/>
        </dgm:presLayoutVars>
      </dgm:prSet>
      <dgm:spPr/>
      <dgm:t>
        <a:bodyPr/>
        <a:lstStyle/>
        <a:p>
          <a:endParaRPr lang="ru-RU"/>
        </a:p>
      </dgm:t>
    </dgm:pt>
  </dgm:ptLst>
  <dgm:cxnLst>
    <dgm:cxn modelId="{4A772FB1-15A7-4066-BD26-D77BE4BECC56}" srcId="{63D10F83-71AF-42C8-88FC-09944D402FFD}" destId="{5F1A596F-193F-4696-A2DF-929CED137B50}" srcOrd="3" destOrd="0" parTransId="{030857E9-079D-4B46-A3F0-E4B2CA7B0BC7}" sibTransId="{B24459AB-BB00-45D9-974C-CFB41FBBFB76}"/>
    <dgm:cxn modelId="{A30FBB55-5C3B-4475-9FFC-F846728E2FA6}" type="presOf" srcId="{291FC966-38C5-4158-991E-5AA17B8972D9}" destId="{FA13C030-D7CC-4415-8387-A0529A3B8068}" srcOrd="0" destOrd="0" presId="urn:microsoft.com/office/officeart/2005/8/layout/vList2"/>
    <dgm:cxn modelId="{1CCFFEC0-A253-465B-B640-7E634C3AE9CC}" srcId="{63D10F83-71AF-42C8-88FC-09944D402FFD}" destId="{291FC966-38C5-4158-991E-5AA17B8972D9}" srcOrd="0" destOrd="0" parTransId="{B22A3005-67EF-46D3-85D3-4C2290CEB023}" sibTransId="{5AB9A2A0-C724-43D9-8DC5-2A71CFCFDF36}"/>
    <dgm:cxn modelId="{9ED39FA0-8432-4951-8DAC-AE4BCB81498C}" srcId="{63D10F83-71AF-42C8-88FC-09944D402FFD}" destId="{24326279-5B1F-47F2-874D-250509255460}" srcOrd="2" destOrd="0" parTransId="{62673E7F-2D79-47D2-B6FF-1251CA8B1ADC}" sibTransId="{9E09B674-709E-47B0-9D82-73BC65F6A523}"/>
    <dgm:cxn modelId="{067E19D4-183A-454D-A90F-2EAE878DD0DA}" type="presOf" srcId="{FA92AA7B-A1F0-4BDF-B3B8-ED814F6CBB2E}" destId="{FFF9A486-F7E4-4DC8-BC56-0F560A3FC1D4}" srcOrd="0" destOrd="0" presId="urn:microsoft.com/office/officeart/2005/8/layout/vList2"/>
    <dgm:cxn modelId="{5F309741-1A6D-4292-8CCA-738C09658788}" type="presOf" srcId="{5F1A596F-193F-4696-A2DF-929CED137B50}" destId="{A01C7553-5A91-44A4-A7D7-479388EDD9CC}" srcOrd="0" destOrd="0" presId="urn:microsoft.com/office/officeart/2005/8/layout/vList2"/>
    <dgm:cxn modelId="{747BF245-1061-4F62-9279-83D477F2ABCC}" srcId="{63D10F83-71AF-42C8-88FC-09944D402FFD}" destId="{FA92AA7B-A1F0-4BDF-B3B8-ED814F6CBB2E}" srcOrd="1" destOrd="0" parTransId="{47A7505A-6031-4ACF-A6FC-7B761625764B}" sibTransId="{304D6715-D4F2-4276-B197-80E04B49C3DD}"/>
    <dgm:cxn modelId="{92BA6CDD-1DD8-4564-8F0F-04C515A1FB5B}" type="presOf" srcId="{63D10F83-71AF-42C8-88FC-09944D402FFD}" destId="{83E31150-AAAD-4C7B-B3AC-18020C4E334D}" srcOrd="0" destOrd="0" presId="urn:microsoft.com/office/officeart/2005/8/layout/vList2"/>
    <dgm:cxn modelId="{13D80FEA-7330-4D5C-958F-8F8D04E75596}" type="presOf" srcId="{24326279-5B1F-47F2-874D-250509255460}" destId="{A30A95D7-70BA-4424-BC32-744E4FCC459F}" srcOrd="0" destOrd="0" presId="urn:microsoft.com/office/officeart/2005/8/layout/vList2"/>
    <dgm:cxn modelId="{07282F02-3C6F-493E-A961-AE1B149E1972}" type="presParOf" srcId="{83E31150-AAAD-4C7B-B3AC-18020C4E334D}" destId="{FA13C030-D7CC-4415-8387-A0529A3B8068}" srcOrd="0" destOrd="0" presId="urn:microsoft.com/office/officeart/2005/8/layout/vList2"/>
    <dgm:cxn modelId="{885F5EAA-9E2C-4079-AAEB-0B6C464939EC}" type="presParOf" srcId="{83E31150-AAAD-4C7B-B3AC-18020C4E334D}" destId="{17BEFD88-1A03-4A86-9A24-90B67F91F0B3}" srcOrd="1" destOrd="0" presId="urn:microsoft.com/office/officeart/2005/8/layout/vList2"/>
    <dgm:cxn modelId="{3484A3A1-E817-40C3-8449-8729EEA89875}" type="presParOf" srcId="{83E31150-AAAD-4C7B-B3AC-18020C4E334D}" destId="{FFF9A486-F7E4-4DC8-BC56-0F560A3FC1D4}" srcOrd="2" destOrd="0" presId="urn:microsoft.com/office/officeart/2005/8/layout/vList2"/>
    <dgm:cxn modelId="{64C1E8BD-C2CC-4117-9277-48040DC34664}" type="presParOf" srcId="{83E31150-AAAD-4C7B-B3AC-18020C4E334D}" destId="{8161AD21-F396-47F8-8A01-BE8E66865D90}" srcOrd="3" destOrd="0" presId="urn:microsoft.com/office/officeart/2005/8/layout/vList2"/>
    <dgm:cxn modelId="{BA4896FC-9227-4672-AD86-9D0A00DE4002}" type="presParOf" srcId="{83E31150-AAAD-4C7B-B3AC-18020C4E334D}" destId="{A30A95D7-70BA-4424-BC32-744E4FCC459F}" srcOrd="4" destOrd="0" presId="urn:microsoft.com/office/officeart/2005/8/layout/vList2"/>
    <dgm:cxn modelId="{CBD137BF-EF83-4B1C-BD7E-9E4C7A15D076}" type="presParOf" srcId="{83E31150-AAAD-4C7B-B3AC-18020C4E334D}" destId="{1B678A48-CD19-4AAD-BEF4-C411F59EE21A}" srcOrd="5" destOrd="0" presId="urn:microsoft.com/office/officeart/2005/8/layout/vList2"/>
    <dgm:cxn modelId="{854EE171-4571-4475-9E15-0E3CB36A4BC8}" type="presParOf" srcId="{83E31150-AAAD-4C7B-B3AC-18020C4E334D}" destId="{A01C7553-5A91-44A4-A7D7-479388EDD9CC}" srcOrd="6" destOrd="0" presId="urn:microsoft.com/office/officeart/2005/8/layout/vList2"/>
  </dgm:cxnLst>
  <dgm:bg/>
  <dgm:whole/>
</dgm:dataModel>
</file>

<file path=ppt/diagrams/data2.xml><?xml version="1.0" encoding="utf-8"?>
<dgm:dataModel xmlns:dgm="http://schemas.openxmlformats.org/drawingml/2006/diagram" xmlns:a="http://schemas.openxmlformats.org/drawingml/2006/main">
  <dgm:ptLst>
    <dgm:pt modelId="{7E0E2793-E16C-46CF-B4E4-8A65EA907DD6}" type="doc">
      <dgm:prSet loTypeId="urn:microsoft.com/office/officeart/2005/8/layout/vList2" loCatId="list" qsTypeId="urn:microsoft.com/office/officeart/2005/8/quickstyle/simple1" qsCatId="simple" csTypeId="urn:microsoft.com/office/officeart/2005/8/colors/accent1_2" csCatId="accent1" phldr="0"/>
      <dgm:spPr/>
      <dgm:t>
        <a:bodyPr/>
        <a:lstStyle/>
        <a:p>
          <a:endParaRPr lang="ru-RU"/>
        </a:p>
      </dgm:t>
    </dgm:pt>
    <dgm:pt modelId="{F17017BD-8257-4A62-82B0-D2E92930BBD0}">
      <dgm:prSet phldrT="[Текст]" phldr="1"/>
      <dgm:spPr/>
      <dgm:t>
        <a:bodyPr/>
        <a:lstStyle/>
        <a:p>
          <a:endParaRPr lang="ru-RU" dirty="0"/>
        </a:p>
      </dgm:t>
    </dgm:pt>
    <dgm:pt modelId="{0E44FB8D-D899-4070-BFA1-AE01AA437FD6}" type="parTrans" cxnId="{720D1BA5-7657-4F62-A9F2-41ADD08BA66B}">
      <dgm:prSet/>
      <dgm:spPr/>
      <dgm:t>
        <a:bodyPr/>
        <a:lstStyle/>
        <a:p>
          <a:endParaRPr lang="ru-RU"/>
        </a:p>
      </dgm:t>
    </dgm:pt>
    <dgm:pt modelId="{56DB1BF0-03BC-499D-8265-5101FE28A1A7}" type="sibTrans" cxnId="{720D1BA5-7657-4F62-A9F2-41ADD08BA66B}">
      <dgm:prSet/>
      <dgm:spPr/>
      <dgm:t>
        <a:bodyPr/>
        <a:lstStyle/>
        <a:p>
          <a:endParaRPr lang="ru-RU"/>
        </a:p>
      </dgm:t>
    </dgm:pt>
    <dgm:pt modelId="{44DBAC05-5112-4A70-9B31-18DFAE0251A4}">
      <dgm:prSet phldrT="[Текст]" phldr="1"/>
      <dgm:spPr/>
      <dgm:t>
        <a:bodyPr/>
        <a:lstStyle/>
        <a:p>
          <a:endParaRPr lang="ru-RU" dirty="0"/>
        </a:p>
      </dgm:t>
    </dgm:pt>
    <dgm:pt modelId="{4BBE2695-8EEC-4187-9A9B-68E96AACD199}" type="parTrans" cxnId="{FADACA8E-D0DD-4FEC-84D0-1E26E474F666}">
      <dgm:prSet/>
      <dgm:spPr/>
      <dgm:t>
        <a:bodyPr/>
        <a:lstStyle/>
        <a:p>
          <a:endParaRPr lang="ru-RU"/>
        </a:p>
      </dgm:t>
    </dgm:pt>
    <dgm:pt modelId="{A7361F6E-A263-4DF0-BA62-533F64A39D07}" type="sibTrans" cxnId="{FADACA8E-D0DD-4FEC-84D0-1E26E474F666}">
      <dgm:prSet/>
      <dgm:spPr/>
      <dgm:t>
        <a:bodyPr/>
        <a:lstStyle/>
        <a:p>
          <a:endParaRPr lang="ru-RU"/>
        </a:p>
      </dgm:t>
    </dgm:pt>
    <dgm:pt modelId="{C409C08E-A174-4FDD-B0B7-78EBEFD83C91}">
      <dgm:prSet phldrT="[Текст]" phldr="1"/>
      <dgm:spPr/>
      <dgm:t>
        <a:bodyPr/>
        <a:lstStyle/>
        <a:p>
          <a:endParaRPr lang="ru-RU"/>
        </a:p>
      </dgm:t>
    </dgm:pt>
    <dgm:pt modelId="{F684E38C-9E5B-4515-B373-273D5C6D9801}" type="parTrans" cxnId="{13D73772-9831-439A-9F12-4EB40C8C4F43}">
      <dgm:prSet/>
      <dgm:spPr/>
      <dgm:t>
        <a:bodyPr/>
        <a:lstStyle/>
        <a:p>
          <a:endParaRPr lang="ru-RU"/>
        </a:p>
      </dgm:t>
    </dgm:pt>
    <dgm:pt modelId="{E900E914-D985-40B9-B3BD-DC22F515C2A0}" type="sibTrans" cxnId="{13D73772-9831-439A-9F12-4EB40C8C4F43}">
      <dgm:prSet/>
      <dgm:spPr/>
      <dgm:t>
        <a:bodyPr/>
        <a:lstStyle/>
        <a:p>
          <a:endParaRPr lang="ru-RU"/>
        </a:p>
      </dgm:t>
    </dgm:pt>
    <dgm:pt modelId="{EDBDD86D-8643-4F63-984D-A72CD654CE02}">
      <dgm:prSet phldrT="[Текст]" phldr="1"/>
      <dgm:spPr/>
      <dgm:t>
        <a:bodyPr/>
        <a:lstStyle/>
        <a:p>
          <a:endParaRPr lang="ru-RU" dirty="0"/>
        </a:p>
      </dgm:t>
    </dgm:pt>
    <dgm:pt modelId="{11402D8F-24A5-46B5-A19B-3E3D499EFFC9}" type="parTrans" cxnId="{6D5ED1AC-3994-4963-8BE9-D174ADF85060}">
      <dgm:prSet/>
      <dgm:spPr/>
      <dgm:t>
        <a:bodyPr/>
        <a:lstStyle/>
        <a:p>
          <a:endParaRPr lang="ru-RU"/>
        </a:p>
      </dgm:t>
    </dgm:pt>
    <dgm:pt modelId="{7AC1E2F0-D0C2-44EA-91BB-5B80410391AC}" type="sibTrans" cxnId="{6D5ED1AC-3994-4963-8BE9-D174ADF85060}">
      <dgm:prSet/>
      <dgm:spPr/>
      <dgm:t>
        <a:bodyPr/>
        <a:lstStyle/>
        <a:p>
          <a:endParaRPr lang="ru-RU"/>
        </a:p>
      </dgm:t>
    </dgm:pt>
    <dgm:pt modelId="{EC82DA28-714E-4028-B19A-490A092E10F6}" type="pres">
      <dgm:prSet presAssocID="{7E0E2793-E16C-46CF-B4E4-8A65EA907DD6}" presName="linear" presStyleCnt="0">
        <dgm:presLayoutVars>
          <dgm:animLvl val="lvl"/>
          <dgm:resizeHandles val="exact"/>
        </dgm:presLayoutVars>
      </dgm:prSet>
      <dgm:spPr/>
      <dgm:t>
        <a:bodyPr/>
        <a:lstStyle/>
        <a:p>
          <a:endParaRPr lang="ru-RU"/>
        </a:p>
      </dgm:t>
    </dgm:pt>
    <dgm:pt modelId="{538CE903-D83E-4575-8B47-6D3EF8CA5728}" type="pres">
      <dgm:prSet presAssocID="{F17017BD-8257-4A62-82B0-D2E92930BBD0}" presName="parentText" presStyleLbl="node1" presStyleIdx="0" presStyleCnt="2" custLinFactNeighborX="-391" custLinFactNeighborY="-2651">
        <dgm:presLayoutVars>
          <dgm:chMax val="0"/>
          <dgm:bulletEnabled val="1"/>
        </dgm:presLayoutVars>
      </dgm:prSet>
      <dgm:spPr/>
      <dgm:t>
        <a:bodyPr/>
        <a:lstStyle/>
        <a:p>
          <a:endParaRPr lang="ru-RU"/>
        </a:p>
      </dgm:t>
    </dgm:pt>
    <dgm:pt modelId="{0602715C-7A83-44EC-A109-EF5822EBE02B}" type="pres">
      <dgm:prSet presAssocID="{F17017BD-8257-4A62-82B0-D2E92930BBD0}" presName="childText" presStyleLbl="revTx" presStyleIdx="0" presStyleCnt="2">
        <dgm:presLayoutVars>
          <dgm:bulletEnabled val="1"/>
        </dgm:presLayoutVars>
      </dgm:prSet>
      <dgm:spPr/>
      <dgm:t>
        <a:bodyPr/>
        <a:lstStyle/>
        <a:p>
          <a:endParaRPr lang="ru-RU"/>
        </a:p>
      </dgm:t>
    </dgm:pt>
    <dgm:pt modelId="{1A75D396-27C6-4AAA-A059-40CEF4700A17}" type="pres">
      <dgm:prSet presAssocID="{C409C08E-A174-4FDD-B0B7-78EBEFD83C91}" presName="parentText" presStyleLbl="node1" presStyleIdx="1" presStyleCnt="2">
        <dgm:presLayoutVars>
          <dgm:chMax val="0"/>
          <dgm:bulletEnabled val="1"/>
        </dgm:presLayoutVars>
      </dgm:prSet>
      <dgm:spPr/>
      <dgm:t>
        <a:bodyPr/>
        <a:lstStyle/>
        <a:p>
          <a:endParaRPr lang="ru-RU"/>
        </a:p>
      </dgm:t>
    </dgm:pt>
    <dgm:pt modelId="{88BD2299-0374-4A5A-A53E-5687B415652F}" type="pres">
      <dgm:prSet presAssocID="{C409C08E-A174-4FDD-B0B7-78EBEFD83C91}" presName="childText" presStyleLbl="revTx" presStyleIdx="1" presStyleCnt="2">
        <dgm:presLayoutVars>
          <dgm:bulletEnabled val="1"/>
        </dgm:presLayoutVars>
      </dgm:prSet>
      <dgm:spPr/>
      <dgm:t>
        <a:bodyPr/>
        <a:lstStyle/>
        <a:p>
          <a:endParaRPr lang="ru-RU"/>
        </a:p>
      </dgm:t>
    </dgm:pt>
  </dgm:ptLst>
  <dgm:cxnLst>
    <dgm:cxn modelId="{32554A7C-8FFB-435E-B9F7-A4249BDD4922}" type="presOf" srcId="{7E0E2793-E16C-46CF-B4E4-8A65EA907DD6}" destId="{EC82DA28-714E-4028-B19A-490A092E10F6}" srcOrd="0" destOrd="0" presId="urn:microsoft.com/office/officeart/2005/8/layout/vList2"/>
    <dgm:cxn modelId="{D12F3B10-3BFA-42D4-8FCD-A4F5DB9C624C}" type="presOf" srcId="{F17017BD-8257-4A62-82B0-D2E92930BBD0}" destId="{538CE903-D83E-4575-8B47-6D3EF8CA5728}" srcOrd="0" destOrd="0" presId="urn:microsoft.com/office/officeart/2005/8/layout/vList2"/>
    <dgm:cxn modelId="{61080945-8FAE-40EE-B750-9CFEA9071D9A}" type="presOf" srcId="{EDBDD86D-8643-4F63-984D-A72CD654CE02}" destId="{88BD2299-0374-4A5A-A53E-5687B415652F}" srcOrd="0" destOrd="0" presId="urn:microsoft.com/office/officeart/2005/8/layout/vList2"/>
    <dgm:cxn modelId="{FADACA8E-D0DD-4FEC-84D0-1E26E474F666}" srcId="{F17017BD-8257-4A62-82B0-D2E92930BBD0}" destId="{44DBAC05-5112-4A70-9B31-18DFAE0251A4}" srcOrd="0" destOrd="0" parTransId="{4BBE2695-8EEC-4187-9A9B-68E96AACD199}" sibTransId="{A7361F6E-A263-4DF0-BA62-533F64A39D07}"/>
    <dgm:cxn modelId="{6D5ED1AC-3994-4963-8BE9-D174ADF85060}" srcId="{C409C08E-A174-4FDD-B0B7-78EBEFD83C91}" destId="{EDBDD86D-8643-4F63-984D-A72CD654CE02}" srcOrd="0" destOrd="0" parTransId="{11402D8F-24A5-46B5-A19B-3E3D499EFFC9}" sibTransId="{7AC1E2F0-D0C2-44EA-91BB-5B80410391AC}"/>
    <dgm:cxn modelId="{13D73772-9831-439A-9F12-4EB40C8C4F43}" srcId="{7E0E2793-E16C-46CF-B4E4-8A65EA907DD6}" destId="{C409C08E-A174-4FDD-B0B7-78EBEFD83C91}" srcOrd="1" destOrd="0" parTransId="{F684E38C-9E5B-4515-B373-273D5C6D9801}" sibTransId="{E900E914-D985-40B9-B3BD-DC22F515C2A0}"/>
    <dgm:cxn modelId="{720D1BA5-7657-4F62-A9F2-41ADD08BA66B}" srcId="{7E0E2793-E16C-46CF-B4E4-8A65EA907DD6}" destId="{F17017BD-8257-4A62-82B0-D2E92930BBD0}" srcOrd="0" destOrd="0" parTransId="{0E44FB8D-D899-4070-BFA1-AE01AA437FD6}" sibTransId="{56DB1BF0-03BC-499D-8265-5101FE28A1A7}"/>
    <dgm:cxn modelId="{CE2864A4-FEB4-4AE7-BA11-11AA0FA0ABE6}" type="presOf" srcId="{44DBAC05-5112-4A70-9B31-18DFAE0251A4}" destId="{0602715C-7A83-44EC-A109-EF5822EBE02B}" srcOrd="0" destOrd="0" presId="urn:microsoft.com/office/officeart/2005/8/layout/vList2"/>
    <dgm:cxn modelId="{5876C5E0-D834-4879-9F20-9F54C72C98CD}" type="presOf" srcId="{C409C08E-A174-4FDD-B0B7-78EBEFD83C91}" destId="{1A75D396-27C6-4AAA-A059-40CEF4700A17}" srcOrd="0" destOrd="0" presId="urn:microsoft.com/office/officeart/2005/8/layout/vList2"/>
    <dgm:cxn modelId="{4B1C86E7-10D2-4CFF-B70F-A57FF1198F69}" type="presParOf" srcId="{EC82DA28-714E-4028-B19A-490A092E10F6}" destId="{538CE903-D83E-4575-8B47-6D3EF8CA5728}" srcOrd="0" destOrd="0" presId="urn:microsoft.com/office/officeart/2005/8/layout/vList2"/>
    <dgm:cxn modelId="{25A600AB-3403-48E3-81A2-7E6A0EB4E6EB}" type="presParOf" srcId="{EC82DA28-714E-4028-B19A-490A092E10F6}" destId="{0602715C-7A83-44EC-A109-EF5822EBE02B}" srcOrd="1" destOrd="0" presId="urn:microsoft.com/office/officeart/2005/8/layout/vList2"/>
    <dgm:cxn modelId="{311E71A7-E82C-41E9-BD1E-5E8BF06B439A}" type="presParOf" srcId="{EC82DA28-714E-4028-B19A-490A092E10F6}" destId="{1A75D396-27C6-4AAA-A059-40CEF4700A17}" srcOrd="2" destOrd="0" presId="urn:microsoft.com/office/officeart/2005/8/layout/vList2"/>
    <dgm:cxn modelId="{87E37ABF-D63D-46B8-A571-92FED82BAE9A}" type="presParOf" srcId="{EC82DA28-714E-4028-B19A-490A092E10F6}" destId="{88BD2299-0374-4A5A-A53E-5687B415652F}" srcOrd="3" destOrd="0" presId="urn:microsoft.com/office/officeart/2005/8/layout/vList2"/>
  </dgm:cxnLst>
  <dgm:bg/>
  <dgm:whole/>
</dgm:dataModel>
</file>

<file path=ppt/diagrams/data3.xml><?xml version="1.0" encoding="utf-8"?>
<dgm:dataModel xmlns:dgm="http://schemas.openxmlformats.org/drawingml/2006/diagram" xmlns:a="http://schemas.openxmlformats.org/drawingml/2006/main">
  <dgm:ptLst>
    <dgm:pt modelId="{E8FDDABC-80A5-4F73-A973-E213FD31E9FE}" type="doc">
      <dgm:prSet loTypeId="urn:microsoft.com/office/officeart/2005/8/layout/vList2" loCatId="list" qsTypeId="urn:microsoft.com/office/officeart/2005/8/quickstyle/simple2" qsCatId="simple" csTypeId="urn:microsoft.com/office/officeart/2005/8/colors/colorful5" csCatId="colorful" phldr="1"/>
      <dgm:spPr/>
      <dgm:t>
        <a:bodyPr/>
        <a:lstStyle/>
        <a:p>
          <a:endParaRPr lang="ru-RU"/>
        </a:p>
      </dgm:t>
    </dgm:pt>
    <dgm:pt modelId="{5D593363-C1AB-49E5-AEF1-C88640E82208}">
      <dgm:prSet custT="1"/>
      <dgm:spPr/>
      <dgm:t>
        <a:bodyPr/>
        <a:lstStyle/>
        <a:p>
          <a:pPr algn="ctr"/>
          <a:r>
            <a:rPr lang="kk-KZ" sz="1800" dirty="0" smtClean="0">
              <a:latin typeface="Times New Roman" pitchFamily="18" charset="0"/>
              <a:cs typeface="Times New Roman" pitchFamily="18" charset="0"/>
            </a:rPr>
            <a:t>“Балапан” балалар бөбек бақшасы 2015 жылы пайдалануға берілді</a:t>
          </a:r>
          <a:endParaRPr lang="ru-RU" sz="1800" dirty="0">
            <a:latin typeface="Times New Roman" pitchFamily="18" charset="0"/>
            <a:cs typeface="Times New Roman" pitchFamily="18" charset="0"/>
          </a:endParaRPr>
        </a:p>
      </dgm:t>
    </dgm:pt>
    <dgm:pt modelId="{22FA6E2A-46AC-4E65-A10C-5A48E374EB36}" type="parTrans" cxnId="{F8FB71C1-F90A-41F5-8E2B-EB438A6C3143}">
      <dgm:prSet/>
      <dgm:spPr/>
      <dgm:t>
        <a:bodyPr/>
        <a:lstStyle/>
        <a:p>
          <a:endParaRPr lang="ru-RU"/>
        </a:p>
      </dgm:t>
    </dgm:pt>
    <dgm:pt modelId="{79FF4308-8D91-4FBE-AA4A-1049747B98D3}" type="sibTrans" cxnId="{F8FB71C1-F90A-41F5-8E2B-EB438A6C3143}">
      <dgm:prSet/>
      <dgm:spPr/>
      <dgm:t>
        <a:bodyPr/>
        <a:lstStyle/>
        <a:p>
          <a:endParaRPr lang="ru-RU"/>
        </a:p>
      </dgm:t>
    </dgm:pt>
    <dgm:pt modelId="{FBD28406-AAE4-4310-9D19-8EC34DD54AAD}">
      <dgm:prSet custT="1"/>
      <dgm:spPr/>
      <dgm:t>
        <a:bodyPr/>
        <a:lstStyle/>
        <a:p>
          <a:pPr algn="ctr"/>
          <a:r>
            <a:rPr lang="kk-KZ" sz="2000" dirty="0" smtClean="0">
              <a:latin typeface="Times New Roman" pitchFamily="18" charset="0"/>
              <a:cs typeface="Times New Roman" pitchFamily="18" charset="0"/>
            </a:rPr>
            <a:t>Балабақшада</a:t>
          </a:r>
          <a:r>
            <a:rPr lang="kk-KZ" sz="2000" baseline="0" dirty="0" smtClean="0">
              <a:latin typeface="Times New Roman" pitchFamily="18" charset="0"/>
              <a:cs typeface="Times New Roman" pitchFamily="18" charset="0"/>
            </a:rPr>
            <a:t> 31 бала тәрбиленуде</a:t>
          </a:r>
          <a:endParaRPr lang="ru-RU" sz="2000" dirty="0">
            <a:latin typeface="Times New Roman" pitchFamily="18" charset="0"/>
            <a:cs typeface="Times New Roman" pitchFamily="18" charset="0"/>
          </a:endParaRPr>
        </a:p>
      </dgm:t>
    </dgm:pt>
    <dgm:pt modelId="{39075FAF-EBA3-4EE3-B914-77D78440E24C}" type="parTrans" cxnId="{6EEA98F0-068F-4296-8732-5D2F6AC10B01}">
      <dgm:prSet/>
      <dgm:spPr/>
      <dgm:t>
        <a:bodyPr/>
        <a:lstStyle/>
        <a:p>
          <a:endParaRPr lang="ru-RU"/>
        </a:p>
      </dgm:t>
    </dgm:pt>
    <dgm:pt modelId="{21EA4639-28AF-4681-A01B-82CEA0E92C3B}" type="sibTrans" cxnId="{6EEA98F0-068F-4296-8732-5D2F6AC10B01}">
      <dgm:prSet/>
      <dgm:spPr/>
      <dgm:t>
        <a:bodyPr/>
        <a:lstStyle/>
        <a:p>
          <a:endParaRPr lang="ru-RU"/>
        </a:p>
      </dgm:t>
    </dgm:pt>
    <dgm:pt modelId="{2D8B1BD1-5454-4A94-86DD-6578EA151B17}">
      <dgm:prSet custT="1"/>
      <dgm:spPr/>
      <dgm:t>
        <a:bodyPr/>
        <a:lstStyle/>
        <a:p>
          <a:pPr algn="ctr"/>
          <a:r>
            <a:rPr lang="kk-KZ" sz="2000" dirty="0" smtClean="0">
              <a:latin typeface="Times New Roman" pitchFamily="18" charset="0"/>
              <a:cs typeface="Times New Roman" pitchFamily="18" charset="0"/>
            </a:rPr>
            <a:t>Кәзіргі кезде 2 топ жұмыс жасайды</a:t>
          </a:r>
          <a:endParaRPr lang="ru-RU" sz="2000" dirty="0">
            <a:latin typeface="Times New Roman" pitchFamily="18" charset="0"/>
            <a:cs typeface="Times New Roman" pitchFamily="18" charset="0"/>
          </a:endParaRPr>
        </a:p>
      </dgm:t>
    </dgm:pt>
    <dgm:pt modelId="{BD7EA1CF-634A-46D0-AD50-5EDDB19E4161}" type="parTrans" cxnId="{8ADAEE04-E181-43C7-9AD7-1D3A41F05403}">
      <dgm:prSet/>
      <dgm:spPr/>
      <dgm:t>
        <a:bodyPr/>
        <a:lstStyle/>
        <a:p>
          <a:endParaRPr lang="ru-RU"/>
        </a:p>
      </dgm:t>
    </dgm:pt>
    <dgm:pt modelId="{D7C31916-93B2-4FD6-8B26-44F912E44F01}" type="sibTrans" cxnId="{8ADAEE04-E181-43C7-9AD7-1D3A41F05403}">
      <dgm:prSet/>
      <dgm:spPr/>
      <dgm:t>
        <a:bodyPr/>
        <a:lstStyle/>
        <a:p>
          <a:endParaRPr lang="ru-RU"/>
        </a:p>
      </dgm:t>
    </dgm:pt>
    <dgm:pt modelId="{9CD14DD6-695A-4A42-8903-2D9667B34356}">
      <dgm:prSet custT="1"/>
      <dgm:spPr/>
      <dgm:t>
        <a:bodyPr/>
        <a:lstStyle/>
        <a:p>
          <a:endParaRPr lang="ru-RU" sz="1800" dirty="0"/>
        </a:p>
      </dgm:t>
    </dgm:pt>
    <dgm:pt modelId="{2D0A8D28-130D-4186-8969-D0BB768CD288}" type="parTrans" cxnId="{9997DFA0-53EE-41F4-8D7C-2BEBB4F46696}">
      <dgm:prSet/>
      <dgm:spPr/>
      <dgm:t>
        <a:bodyPr/>
        <a:lstStyle/>
        <a:p>
          <a:endParaRPr lang="ru-RU"/>
        </a:p>
      </dgm:t>
    </dgm:pt>
    <dgm:pt modelId="{79305555-53D5-407B-9AA3-04EC81C401D4}" type="sibTrans" cxnId="{9997DFA0-53EE-41F4-8D7C-2BEBB4F46696}">
      <dgm:prSet/>
      <dgm:spPr/>
      <dgm:t>
        <a:bodyPr/>
        <a:lstStyle/>
        <a:p>
          <a:endParaRPr lang="ru-RU"/>
        </a:p>
      </dgm:t>
    </dgm:pt>
    <dgm:pt modelId="{2BA5BF99-015F-4558-9C61-6DF06D0EFCE2}">
      <dgm:prSet custT="1"/>
      <dgm:spPr/>
      <dgm:t>
        <a:bodyPr/>
        <a:lstStyle/>
        <a:p>
          <a:pPr algn="ctr"/>
          <a:r>
            <a:rPr lang="kk-KZ" sz="1800" dirty="0" smtClean="0"/>
            <a:t>“Жұлдыздар” тобы 3 жаста- 4 жасқа дейінгі балалар 1 топ</a:t>
          </a:r>
          <a:endParaRPr lang="ru-RU" sz="1800" dirty="0"/>
        </a:p>
      </dgm:t>
    </dgm:pt>
    <dgm:pt modelId="{4CA36DC4-D289-44F6-B02D-C734FCDFE618}" type="parTrans" cxnId="{002564FF-42B3-452E-A954-A7BE1684E409}">
      <dgm:prSet/>
      <dgm:spPr/>
      <dgm:t>
        <a:bodyPr/>
        <a:lstStyle/>
        <a:p>
          <a:endParaRPr lang="ru-RU"/>
        </a:p>
      </dgm:t>
    </dgm:pt>
    <dgm:pt modelId="{D8A5ABA3-9CC3-479B-8BBB-BA89EB19EE52}" type="sibTrans" cxnId="{002564FF-42B3-452E-A954-A7BE1684E409}">
      <dgm:prSet/>
      <dgm:spPr/>
      <dgm:t>
        <a:bodyPr/>
        <a:lstStyle/>
        <a:p>
          <a:endParaRPr lang="ru-RU"/>
        </a:p>
      </dgm:t>
    </dgm:pt>
    <dgm:pt modelId="{05BDCE0C-F4B6-4E3B-B31C-77EF899F17A9}">
      <dgm:prSet custT="1"/>
      <dgm:spPr/>
      <dgm:t>
        <a:bodyPr/>
        <a:lstStyle/>
        <a:p>
          <a:pPr algn="ctr"/>
          <a:r>
            <a:rPr lang="kk-KZ" sz="1800" dirty="0" smtClean="0"/>
            <a:t>“</a:t>
          </a:r>
          <a:r>
            <a:rPr lang="kk-KZ" sz="1800" dirty="0" smtClean="0">
              <a:solidFill>
                <a:schemeClr val="tx2"/>
              </a:solidFill>
            </a:rPr>
            <a:t>Балақай” тобы 1 жастан – 2 жасқа дейнгі балалар 1 топ</a:t>
          </a:r>
          <a:endParaRPr lang="ru-RU" sz="1800" dirty="0">
            <a:solidFill>
              <a:schemeClr val="tx2"/>
            </a:solidFill>
          </a:endParaRPr>
        </a:p>
      </dgm:t>
    </dgm:pt>
    <dgm:pt modelId="{40F6B296-1644-4E5F-A411-A7DCDB44DAD6}" type="parTrans" cxnId="{7B1F0B19-9BE6-4B22-A161-D6ADE2A4FB71}">
      <dgm:prSet/>
      <dgm:spPr/>
      <dgm:t>
        <a:bodyPr/>
        <a:lstStyle/>
        <a:p>
          <a:endParaRPr lang="ru-RU"/>
        </a:p>
      </dgm:t>
    </dgm:pt>
    <dgm:pt modelId="{ED4F80C2-31CE-4711-8B70-C29B5EA93AFA}" type="sibTrans" cxnId="{7B1F0B19-9BE6-4B22-A161-D6ADE2A4FB71}">
      <dgm:prSet/>
      <dgm:spPr/>
      <dgm:t>
        <a:bodyPr/>
        <a:lstStyle/>
        <a:p>
          <a:endParaRPr lang="ru-RU"/>
        </a:p>
      </dgm:t>
    </dgm:pt>
    <dgm:pt modelId="{8BD281C4-6E19-478D-8A4F-C578DA033390}">
      <dgm:prSet custT="1"/>
      <dgm:spPr/>
      <dgm:t>
        <a:bodyPr/>
        <a:lstStyle/>
        <a:p>
          <a:r>
            <a:rPr lang="ru-RU" sz="1800" b="0" i="0" dirty="0" err="1" smtClean="0">
              <a:solidFill>
                <a:srgbClr val="C00000"/>
              </a:solidFill>
              <a:latin typeface="Times New Roman" pitchFamily="18" charset="0"/>
              <a:cs typeface="Times New Roman" pitchFamily="18" charset="0"/>
            </a:rPr>
            <a:t>Балабақшада баланың дамуына</a:t>
          </a:r>
          <a:r>
            <a:rPr lang="ru-RU" sz="1800" b="0" i="0" dirty="0" smtClean="0">
              <a:solidFill>
                <a:srgbClr val="C00000"/>
              </a:solidFill>
              <a:latin typeface="Times New Roman" pitchFamily="18" charset="0"/>
              <a:cs typeface="Times New Roman" pitchFamily="18" charset="0"/>
            </a:rPr>
            <a:t> </a:t>
          </a:r>
          <a:r>
            <a:rPr lang="ru-RU" sz="1800" b="0" i="0" dirty="0" err="1" smtClean="0">
              <a:solidFill>
                <a:srgbClr val="C00000"/>
              </a:solidFill>
              <a:latin typeface="Times New Roman" pitchFamily="18" charset="0"/>
              <a:cs typeface="Times New Roman" pitchFamily="18" charset="0"/>
            </a:rPr>
            <a:t>жағдай жасалған балабақшаның топтық үй-жайлары балалардың жас</a:t>
          </a:r>
          <a:r>
            <a:rPr lang="ru-RU" sz="1800" b="0" i="0" dirty="0" smtClean="0">
              <a:solidFill>
                <a:srgbClr val="C00000"/>
              </a:solidFill>
              <a:latin typeface="Times New Roman" pitchFamily="18" charset="0"/>
              <a:cs typeface="Times New Roman" pitchFamily="18" charset="0"/>
            </a:rPr>
            <a:t> </a:t>
          </a:r>
          <a:r>
            <a:rPr lang="ru-RU" sz="1800" b="0" i="0" dirty="0" err="1" smtClean="0">
              <a:solidFill>
                <a:srgbClr val="C00000"/>
              </a:solidFill>
              <a:latin typeface="Times New Roman" pitchFamily="18" charset="0"/>
              <a:cs typeface="Times New Roman" pitchFamily="18" charset="0"/>
            </a:rPr>
            <a:t>ерекшеліктеріне</a:t>
          </a:r>
          <a:r>
            <a:rPr lang="ru-RU" sz="1800" b="0" i="0" dirty="0" smtClean="0">
              <a:solidFill>
                <a:srgbClr val="C00000"/>
              </a:solidFill>
              <a:latin typeface="Times New Roman" pitchFamily="18" charset="0"/>
              <a:cs typeface="Times New Roman" pitchFamily="18" charset="0"/>
            </a:rPr>
            <a:t> </a:t>
          </a:r>
          <a:r>
            <a:rPr lang="ru-RU" sz="1800" b="0" i="0" dirty="0" err="1" smtClean="0">
              <a:solidFill>
                <a:srgbClr val="C00000"/>
              </a:solidFill>
              <a:latin typeface="Times New Roman" pitchFamily="18" charset="0"/>
              <a:cs typeface="Times New Roman" pitchFamily="18" charset="0"/>
            </a:rPr>
            <a:t>сәйкес жабдықталған.</a:t>
          </a:r>
          <a:r>
            <a:rPr lang="ru-RU" sz="1800" b="0" i="0" dirty="0" smtClean="0">
              <a:solidFill>
                <a:srgbClr val="C00000"/>
              </a:solidFill>
              <a:latin typeface="Times New Roman" pitchFamily="18" charset="0"/>
              <a:cs typeface="Times New Roman" pitchFamily="18" charset="0"/>
            </a:rPr>
            <a:t> </a:t>
          </a:r>
          <a:r>
            <a:rPr lang="ru-RU" sz="1800" b="0" i="0" dirty="0" err="1" smtClean="0">
              <a:solidFill>
                <a:srgbClr val="C00000"/>
              </a:solidFill>
              <a:latin typeface="Times New Roman" pitchFamily="18" charset="0"/>
              <a:cs typeface="Times New Roman" pitchFamily="18" charset="0"/>
            </a:rPr>
            <a:t>Сондай</a:t>
          </a:r>
          <a:r>
            <a:rPr lang="ru-RU" sz="1800" b="0" i="0" dirty="0" smtClean="0">
              <a:solidFill>
                <a:srgbClr val="C00000"/>
              </a:solidFill>
              <a:latin typeface="Times New Roman" pitchFamily="18" charset="0"/>
              <a:cs typeface="Times New Roman" pitchFamily="18" charset="0"/>
            </a:rPr>
            <a:t> – </a:t>
          </a:r>
          <a:r>
            <a:rPr lang="ru-RU" sz="1800" b="0" i="0" dirty="0" err="1" smtClean="0">
              <a:solidFill>
                <a:srgbClr val="C00000"/>
              </a:solidFill>
              <a:latin typeface="Times New Roman" pitchFamily="18" charset="0"/>
              <a:cs typeface="Times New Roman" pitchFamily="18" charset="0"/>
            </a:rPr>
            <a:t>ақ, топтарда</a:t>
          </a:r>
          <a:r>
            <a:rPr lang="ru-RU" sz="1800" b="0" i="0" dirty="0" smtClean="0">
              <a:solidFill>
                <a:srgbClr val="C00000"/>
              </a:solidFill>
              <a:latin typeface="Times New Roman" pitchFamily="18" charset="0"/>
              <a:cs typeface="Times New Roman" pitchFamily="18" charset="0"/>
            </a:rPr>
            <a:t> </a:t>
          </a:r>
          <a:r>
            <a:rPr lang="ru-RU" sz="1800" b="0" i="0" dirty="0" err="1" smtClean="0">
              <a:solidFill>
                <a:srgbClr val="C00000"/>
              </a:solidFill>
              <a:latin typeface="Times New Roman" pitchFamily="18" charset="0"/>
              <a:cs typeface="Times New Roman" pitchFamily="18" charset="0"/>
            </a:rPr>
            <a:t>жеке</a:t>
          </a:r>
          <a:r>
            <a:rPr lang="ru-RU" sz="1800" b="0" i="0" dirty="0" smtClean="0">
              <a:solidFill>
                <a:srgbClr val="C00000"/>
              </a:solidFill>
              <a:latin typeface="Times New Roman" pitchFamily="18" charset="0"/>
              <a:cs typeface="Times New Roman" pitchFamily="18" charset="0"/>
            </a:rPr>
            <a:t> </a:t>
          </a:r>
          <a:r>
            <a:rPr lang="ru-RU" sz="1800" b="0" i="0" dirty="0" err="1" smtClean="0">
              <a:solidFill>
                <a:srgbClr val="C00000"/>
              </a:solidFill>
              <a:latin typeface="Times New Roman" pitchFamily="18" charset="0"/>
              <a:cs typeface="Times New Roman" pitchFamily="18" charset="0"/>
            </a:rPr>
            <a:t>ойындар</a:t>
          </a:r>
          <a:r>
            <a:rPr lang="ru-RU" sz="1800" b="0" i="0" dirty="0" smtClean="0">
              <a:solidFill>
                <a:srgbClr val="C00000"/>
              </a:solidFill>
              <a:latin typeface="Times New Roman" pitchFamily="18" charset="0"/>
              <a:cs typeface="Times New Roman" pitchFamily="18" charset="0"/>
            </a:rPr>
            <a:t>,  </a:t>
          </a:r>
          <a:r>
            <a:rPr lang="ru-RU" sz="1800" b="0" i="0" dirty="0" err="1" smtClean="0">
              <a:solidFill>
                <a:srgbClr val="C00000"/>
              </a:solidFill>
              <a:latin typeface="Times New Roman" pitchFamily="18" charset="0"/>
              <a:cs typeface="Times New Roman" pitchFamily="18" charset="0"/>
            </a:rPr>
            <a:t>үшін қолайлы жағдайлар жасалған, психологиялық жеңілдету бұрыштары, </a:t>
          </a:r>
          <a:r>
            <a:rPr lang="ru-RU" sz="1800" b="0" i="0" dirty="0" smtClean="0">
              <a:solidFill>
                <a:srgbClr val="C00000"/>
              </a:solidFill>
              <a:latin typeface="Times New Roman" pitchFamily="18" charset="0"/>
              <a:cs typeface="Times New Roman" pitchFamily="18" charset="0"/>
            </a:rPr>
            <a:t>спорт </a:t>
          </a:r>
          <a:r>
            <a:rPr lang="ru-RU" sz="1800" b="0" i="0" dirty="0" err="1" smtClean="0">
              <a:solidFill>
                <a:srgbClr val="C00000"/>
              </a:solidFill>
              <a:latin typeface="Times New Roman" pitchFamily="18" charset="0"/>
              <a:cs typeface="Times New Roman" pitchFamily="18" charset="0"/>
            </a:rPr>
            <a:t>бұрыштары</a:t>
          </a:r>
          <a:r>
            <a:rPr lang="ru-RU" sz="1800" b="0" i="0" dirty="0" smtClean="0">
              <a:solidFill>
                <a:srgbClr val="C00000"/>
              </a:solidFill>
              <a:latin typeface="Times New Roman" pitchFamily="18" charset="0"/>
              <a:cs typeface="Times New Roman" pitchFamily="18" charset="0"/>
            </a:rPr>
            <a:t>, </a:t>
          </a:r>
          <a:r>
            <a:rPr lang="ru-RU" sz="1800" b="0" i="0" dirty="0" err="1" smtClean="0">
              <a:solidFill>
                <a:srgbClr val="C00000"/>
              </a:solidFill>
              <a:latin typeface="Times New Roman" pitchFamily="18" charset="0"/>
              <a:cs typeface="Times New Roman" pitchFamily="18" charset="0"/>
            </a:rPr>
            <a:t>сондай-ақ көркем-эстетикалық </a:t>
          </a:r>
          <a:r>
            <a:rPr lang="ru-RU" sz="1800" b="0" i="0" dirty="0" smtClean="0">
              <a:solidFill>
                <a:srgbClr val="C00000"/>
              </a:solidFill>
              <a:latin typeface="Times New Roman" pitchFamily="18" charset="0"/>
              <a:cs typeface="Times New Roman" pitchFamily="18" charset="0"/>
            </a:rPr>
            <a:t>даму </a:t>
          </a:r>
          <a:r>
            <a:rPr lang="ru-RU" sz="1800" b="0" i="0" dirty="0" err="1" smtClean="0">
              <a:solidFill>
                <a:srgbClr val="C00000"/>
              </a:solidFill>
              <a:latin typeface="Times New Roman" pitchFamily="18" charset="0"/>
              <a:cs typeface="Times New Roman" pitchFamily="18" charset="0"/>
            </a:rPr>
            <a:t>бұрыштары </a:t>
          </a:r>
          <a:r>
            <a:rPr lang="ru-RU" sz="1800" b="0" i="0" dirty="0" smtClean="0">
              <a:solidFill>
                <a:srgbClr val="C00000"/>
              </a:solidFill>
              <a:latin typeface="Times New Roman" pitchFamily="18" charset="0"/>
              <a:cs typeface="Times New Roman" pitchFamily="18" charset="0"/>
            </a:rPr>
            <a:t>бар.</a:t>
          </a:r>
          <a:endParaRPr lang="ru-RU" sz="1800" dirty="0">
            <a:solidFill>
              <a:srgbClr val="C00000"/>
            </a:solidFill>
            <a:latin typeface="Times New Roman" pitchFamily="18" charset="0"/>
            <a:cs typeface="Times New Roman" pitchFamily="18" charset="0"/>
          </a:endParaRPr>
        </a:p>
      </dgm:t>
    </dgm:pt>
    <dgm:pt modelId="{A7482514-1434-4CAA-8424-8CE5726CE54D}" type="parTrans" cxnId="{F7728EDD-8A71-43BE-95D3-1C4F0369FF52}">
      <dgm:prSet/>
      <dgm:spPr/>
      <dgm:t>
        <a:bodyPr/>
        <a:lstStyle/>
        <a:p>
          <a:endParaRPr lang="ru-RU"/>
        </a:p>
      </dgm:t>
    </dgm:pt>
    <dgm:pt modelId="{AE971A50-BC7A-497A-931E-A4F2D4D8AB08}" type="sibTrans" cxnId="{F7728EDD-8A71-43BE-95D3-1C4F0369FF52}">
      <dgm:prSet/>
      <dgm:spPr/>
      <dgm:t>
        <a:bodyPr/>
        <a:lstStyle/>
        <a:p>
          <a:endParaRPr lang="ru-RU"/>
        </a:p>
      </dgm:t>
    </dgm:pt>
    <dgm:pt modelId="{609DA85E-BF37-41CE-BF83-3D255FEC3E8F}" type="pres">
      <dgm:prSet presAssocID="{E8FDDABC-80A5-4F73-A973-E213FD31E9FE}" presName="linear" presStyleCnt="0">
        <dgm:presLayoutVars>
          <dgm:animLvl val="lvl"/>
          <dgm:resizeHandles val="exact"/>
        </dgm:presLayoutVars>
      </dgm:prSet>
      <dgm:spPr/>
      <dgm:t>
        <a:bodyPr/>
        <a:lstStyle/>
        <a:p>
          <a:endParaRPr lang="ru-RU"/>
        </a:p>
      </dgm:t>
    </dgm:pt>
    <dgm:pt modelId="{50C16897-1DE0-45EF-81EE-6C075C5E4A05}" type="pres">
      <dgm:prSet presAssocID="{5D593363-C1AB-49E5-AEF1-C88640E82208}" presName="parentText" presStyleLbl="node1" presStyleIdx="0" presStyleCnt="6" custScaleX="107939" custScaleY="114653" custLinFactNeighborX="-955" custLinFactNeighborY="-45565">
        <dgm:presLayoutVars>
          <dgm:chMax val="0"/>
          <dgm:bulletEnabled val="1"/>
        </dgm:presLayoutVars>
      </dgm:prSet>
      <dgm:spPr/>
      <dgm:t>
        <a:bodyPr/>
        <a:lstStyle/>
        <a:p>
          <a:endParaRPr lang="ru-RU"/>
        </a:p>
      </dgm:t>
    </dgm:pt>
    <dgm:pt modelId="{CD8A60FB-F34E-479C-8A42-A1A1EEAB83B0}" type="pres">
      <dgm:prSet presAssocID="{79FF4308-8D91-4FBE-AA4A-1049747B98D3}" presName="spacer" presStyleCnt="0"/>
      <dgm:spPr/>
    </dgm:pt>
    <dgm:pt modelId="{188E846F-701A-470E-B159-40F558603CBE}" type="pres">
      <dgm:prSet presAssocID="{FBD28406-AAE4-4310-9D19-8EC34DD54AAD}" presName="parentText" presStyleLbl="node1" presStyleIdx="1" presStyleCnt="6" custScaleX="94690" custScaleY="92913">
        <dgm:presLayoutVars>
          <dgm:chMax val="0"/>
          <dgm:bulletEnabled val="1"/>
        </dgm:presLayoutVars>
      </dgm:prSet>
      <dgm:spPr/>
      <dgm:t>
        <a:bodyPr/>
        <a:lstStyle/>
        <a:p>
          <a:endParaRPr lang="ru-RU"/>
        </a:p>
      </dgm:t>
    </dgm:pt>
    <dgm:pt modelId="{94EC573F-8634-4C13-B9D8-F435A81B2941}" type="pres">
      <dgm:prSet presAssocID="{21EA4639-28AF-4681-A01B-82CEA0E92C3B}" presName="spacer" presStyleCnt="0"/>
      <dgm:spPr/>
    </dgm:pt>
    <dgm:pt modelId="{E749F3A3-1B9D-4029-B775-8F17396E0472}" type="pres">
      <dgm:prSet presAssocID="{2D8B1BD1-5454-4A94-86DD-6578EA151B17}" presName="parentText" presStyleLbl="node1" presStyleIdx="2" presStyleCnt="6">
        <dgm:presLayoutVars>
          <dgm:chMax val="0"/>
          <dgm:bulletEnabled val="1"/>
        </dgm:presLayoutVars>
      </dgm:prSet>
      <dgm:spPr/>
      <dgm:t>
        <a:bodyPr/>
        <a:lstStyle/>
        <a:p>
          <a:endParaRPr lang="ru-RU"/>
        </a:p>
      </dgm:t>
    </dgm:pt>
    <dgm:pt modelId="{27671680-3976-453B-AAC3-153770167A65}" type="pres">
      <dgm:prSet presAssocID="{D7C31916-93B2-4FD6-8B26-44F912E44F01}" presName="spacer" presStyleCnt="0"/>
      <dgm:spPr/>
    </dgm:pt>
    <dgm:pt modelId="{C149ADE3-A5A9-4E14-B7A5-DB98299CCB3D}" type="pres">
      <dgm:prSet presAssocID="{2BA5BF99-015F-4558-9C61-6DF06D0EFCE2}" presName="parentText" presStyleLbl="node1" presStyleIdx="3" presStyleCnt="6" custScaleX="93162" custScaleY="74498">
        <dgm:presLayoutVars>
          <dgm:chMax val="0"/>
          <dgm:bulletEnabled val="1"/>
        </dgm:presLayoutVars>
      </dgm:prSet>
      <dgm:spPr/>
      <dgm:t>
        <a:bodyPr/>
        <a:lstStyle/>
        <a:p>
          <a:endParaRPr lang="ru-RU"/>
        </a:p>
      </dgm:t>
    </dgm:pt>
    <dgm:pt modelId="{9748B26F-C970-4137-ACAB-D8DCBB1345FD}" type="pres">
      <dgm:prSet presAssocID="{D8A5ABA3-9CC3-479B-8BBB-BA89EB19EE52}" presName="spacer" presStyleCnt="0"/>
      <dgm:spPr/>
    </dgm:pt>
    <dgm:pt modelId="{2E964F83-150E-4076-B860-D48D044781C5}" type="pres">
      <dgm:prSet presAssocID="{05BDCE0C-F4B6-4E3B-B31C-77EF899F17A9}" presName="parentText" presStyleLbl="node1" presStyleIdx="4" presStyleCnt="6" custScaleX="103540" custScaleY="57703">
        <dgm:presLayoutVars>
          <dgm:chMax val="0"/>
          <dgm:bulletEnabled val="1"/>
        </dgm:presLayoutVars>
      </dgm:prSet>
      <dgm:spPr/>
      <dgm:t>
        <a:bodyPr/>
        <a:lstStyle/>
        <a:p>
          <a:endParaRPr lang="ru-RU"/>
        </a:p>
      </dgm:t>
    </dgm:pt>
    <dgm:pt modelId="{8345240C-EFA6-4E14-AE70-89F0D9B6D138}" type="pres">
      <dgm:prSet presAssocID="{ED4F80C2-31CE-4711-8B70-C29B5EA93AFA}" presName="spacer" presStyleCnt="0"/>
      <dgm:spPr/>
    </dgm:pt>
    <dgm:pt modelId="{4977F090-40D1-498B-A63B-496E748F7BC8}" type="pres">
      <dgm:prSet presAssocID="{8BD281C4-6E19-478D-8A4F-C578DA033390}" presName="parentText" presStyleLbl="node1" presStyleIdx="5" presStyleCnt="6" custLinFactY="16485" custLinFactNeighborY="100000">
        <dgm:presLayoutVars>
          <dgm:chMax val="0"/>
          <dgm:bulletEnabled val="1"/>
        </dgm:presLayoutVars>
      </dgm:prSet>
      <dgm:spPr/>
      <dgm:t>
        <a:bodyPr/>
        <a:lstStyle/>
        <a:p>
          <a:endParaRPr lang="ru-RU"/>
        </a:p>
      </dgm:t>
    </dgm:pt>
    <dgm:pt modelId="{CB124D65-B223-4343-B0A3-5D720259DF68}" type="pres">
      <dgm:prSet presAssocID="{8BD281C4-6E19-478D-8A4F-C578DA033390}" presName="childText" presStyleLbl="revTx" presStyleIdx="0" presStyleCnt="1">
        <dgm:presLayoutVars>
          <dgm:bulletEnabled val="1"/>
        </dgm:presLayoutVars>
      </dgm:prSet>
      <dgm:spPr/>
      <dgm:t>
        <a:bodyPr/>
        <a:lstStyle/>
        <a:p>
          <a:endParaRPr lang="ru-RU"/>
        </a:p>
      </dgm:t>
    </dgm:pt>
  </dgm:ptLst>
  <dgm:cxnLst>
    <dgm:cxn modelId="{2DB24662-1FE7-4FE4-8AC0-3BD3A1387F4C}" type="presOf" srcId="{9CD14DD6-695A-4A42-8903-2D9667B34356}" destId="{CB124D65-B223-4343-B0A3-5D720259DF68}" srcOrd="0" destOrd="0" presId="urn:microsoft.com/office/officeart/2005/8/layout/vList2"/>
    <dgm:cxn modelId="{F1EB8874-4DBB-4D28-8DDE-0B89D4E56FBF}" type="presOf" srcId="{5D593363-C1AB-49E5-AEF1-C88640E82208}" destId="{50C16897-1DE0-45EF-81EE-6C075C5E4A05}" srcOrd="0" destOrd="0" presId="urn:microsoft.com/office/officeart/2005/8/layout/vList2"/>
    <dgm:cxn modelId="{F8FB71C1-F90A-41F5-8E2B-EB438A6C3143}" srcId="{E8FDDABC-80A5-4F73-A973-E213FD31E9FE}" destId="{5D593363-C1AB-49E5-AEF1-C88640E82208}" srcOrd="0" destOrd="0" parTransId="{22FA6E2A-46AC-4E65-A10C-5A48E374EB36}" sibTransId="{79FF4308-8D91-4FBE-AA4A-1049747B98D3}"/>
    <dgm:cxn modelId="{75A99A4B-5A71-4AED-A87A-E41D52E0BBF5}" type="presOf" srcId="{FBD28406-AAE4-4310-9D19-8EC34DD54AAD}" destId="{188E846F-701A-470E-B159-40F558603CBE}" srcOrd="0" destOrd="0" presId="urn:microsoft.com/office/officeart/2005/8/layout/vList2"/>
    <dgm:cxn modelId="{9997DFA0-53EE-41F4-8D7C-2BEBB4F46696}" srcId="{8BD281C4-6E19-478D-8A4F-C578DA033390}" destId="{9CD14DD6-695A-4A42-8903-2D9667B34356}" srcOrd="0" destOrd="0" parTransId="{2D0A8D28-130D-4186-8969-D0BB768CD288}" sibTransId="{79305555-53D5-407B-9AA3-04EC81C401D4}"/>
    <dgm:cxn modelId="{25AE52E6-9408-41E2-9DEB-46AC9CEB95EB}" type="presOf" srcId="{8BD281C4-6E19-478D-8A4F-C578DA033390}" destId="{4977F090-40D1-498B-A63B-496E748F7BC8}" srcOrd="0" destOrd="0" presId="urn:microsoft.com/office/officeart/2005/8/layout/vList2"/>
    <dgm:cxn modelId="{F7728EDD-8A71-43BE-95D3-1C4F0369FF52}" srcId="{E8FDDABC-80A5-4F73-A973-E213FD31E9FE}" destId="{8BD281C4-6E19-478D-8A4F-C578DA033390}" srcOrd="5" destOrd="0" parTransId="{A7482514-1434-4CAA-8424-8CE5726CE54D}" sibTransId="{AE971A50-BC7A-497A-931E-A4F2D4D8AB08}"/>
    <dgm:cxn modelId="{5CC06F5B-8863-42B6-BF50-853D05939E75}" type="presOf" srcId="{05BDCE0C-F4B6-4E3B-B31C-77EF899F17A9}" destId="{2E964F83-150E-4076-B860-D48D044781C5}" srcOrd="0" destOrd="0" presId="urn:microsoft.com/office/officeart/2005/8/layout/vList2"/>
    <dgm:cxn modelId="{9B69CA95-4FC4-4B92-A67C-756B59D95FBC}" type="presOf" srcId="{2D8B1BD1-5454-4A94-86DD-6578EA151B17}" destId="{E749F3A3-1B9D-4029-B775-8F17396E0472}" srcOrd="0" destOrd="0" presId="urn:microsoft.com/office/officeart/2005/8/layout/vList2"/>
    <dgm:cxn modelId="{6EEA98F0-068F-4296-8732-5D2F6AC10B01}" srcId="{E8FDDABC-80A5-4F73-A973-E213FD31E9FE}" destId="{FBD28406-AAE4-4310-9D19-8EC34DD54AAD}" srcOrd="1" destOrd="0" parTransId="{39075FAF-EBA3-4EE3-B914-77D78440E24C}" sibTransId="{21EA4639-28AF-4681-A01B-82CEA0E92C3B}"/>
    <dgm:cxn modelId="{8ADAEE04-E181-43C7-9AD7-1D3A41F05403}" srcId="{E8FDDABC-80A5-4F73-A973-E213FD31E9FE}" destId="{2D8B1BD1-5454-4A94-86DD-6578EA151B17}" srcOrd="2" destOrd="0" parTransId="{BD7EA1CF-634A-46D0-AD50-5EDDB19E4161}" sibTransId="{D7C31916-93B2-4FD6-8B26-44F912E44F01}"/>
    <dgm:cxn modelId="{002564FF-42B3-452E-A954-A7BE1684E409}" srcId="{E8FDDABC-80A5-4F73-A973-E213FD31E9FE}" destId="{2BA5BF99-015F-4558-9C61-6DF06D0EFCE2}" srcOrd="3" destOrd="0" parTransId="{4CA36DC4-D289-44F6-B02D-C734FCDFE618}" sibTransId="{D8A5ABA3-9CC3-479B-8BBB-BA89EB19EE52}"/>
    <dgm:cxn modelId="{092B5384-5F90-473F-9278-E16F6FAB72F2}" type="presOf" srcId="{E8FDDABC-80A5-4F73-A973-E213FD31E9FE}" destId="{609DA85E-BF37-41CE-BF83-3D255FEC3E8F}" srcOrd="0" destOrd="0" presId="urn:microsoft.com/office/officeart/2005/8/layout/vList2"/>
    <dgm:cxn modelId="{7B1F0B19-9BE6-4B22-A161-D6ADE2A4FB71}" srcId="{E8FDDABC-80A5-4F73-A973-E213FD31E9FE}" destId="{05BDCE0C-F4B6-4E3B-B31C-77EF899F17A9}" srcOrd="4" destOrd="0" parTransId="{40F6B296-1644-4E5F-A411-A7DCDB44DAD6}" sibTransId="{ED4F80C2-31CE-4711-8B70-C29B5EA93AFA}"/>
    <dgm:cxn modelId="{ACA447BA-74EB-4298-B80D-5FF8970DD4E8}" type="presOf" srcId="{2BA5BF99-015F-4558-9C61-6DF06D0EFCE2}" destId="{C149ADE3-A5A9-4E14-B7A5-DB98299CCB3D}" srcOrd="0" destOrd="0" presId="urn:microsoft.com/office/officeart/2005/8/layout/vList2"/>
    <dgm:cxn modelId="{4EF6FC39-2E6E-4B47-BE55-8CC043CAABDE}" type="presParOf" srcId="{609DA85E-BF37-41CE-BF83-3D255FEC3E8F}" destId="{50C16897-1DE0-45EF-81EE-6C075C5E4A05}" srcOrd="0" destOrd="0" presId="urn:microsoft.com/office/officeart/2005/8/layout/vList2"/>
    <dgm:cxn modelId="{BA9B4FF5-C491-4BA1-A1DD-6084E8016BEF}" type="presParOf" srcId="{609DA85E-BF37-41CE-BF83-3D255FEC3E8F}" destId="{CD8A60FB-F34E-479C-8A42-A1A1EEAB83B0}" srcOrd="1" destOrd="0" presId="urn:microsoft.com/office/officeart/2005/8/layout/vList2"/>
    <dgm:cxn modelId="{4F585F69-D275-462C-B518-EA5E164B8522}" type="presParOf" srcId="{609DA85E-BF37-41CE-BF83-3D255FEC3E8F}" destId="{188E846F-701A-470E-B159-40F558603CBE}" srcOrd="2" destOrd="0" presId="urn:microsoft.com/office/officeart/2005/8/layout/vList2"/>
    <dgm:cxn modelId="{34AAE054-412F-4A88-A32C-A043341D6788}" type="presParOf" srcId="{609DA85E-BF37-41CE-BF83-3D255FEC3E8F}" destId="{94EC573F-8634-4C13-B9D8-F435A81B2941}" srcOrd="3" destOrd="0" presId="urn:microsoft.com/office/officeart/2005/8/layout/vList2"/>
    <dgm:cxn modelId="{D972ADE8-7EF4-40EF-929B-EC110EDEBA96}" type="presParOf" srcId="{609DA85E-BF37-41CE-BF83-3D255FEC3E8F}" destId="{E749F3A3-1B9D-4029-B775-8F17396E0472}" srcOrd="4" destOrd="0" presId="urn:microsoft.com/office/officeart/2005/8/layout/vList2"/>
    <dgm:cxn modelId="{3508E2F7-8B93-486E-B97A-380F5D760A76}" type="presParOf" srcId="{609DA85E-BF37-41CE-BF83-3D255FEC3E8F}" destId="{27671680-3976-453B-AAC3-153770167A65}" srcOrd="5" destOrd="0" presId="urn:microsoft.com/office/officeart/2005/8/layout/vList2"/>
    <dgm:cxn modelId="{1AB1B7B8-E3C3-4D2C-9234-166E2B34CF8C}" type="presParOf" srcId="{609DA85E-BF37-41CE-BF83-3D255FEC3E8F}" destId="{C149ADE3-A5A9-4E14-B7A5-DB98299CCB3D}" srcOrd="6" destOrd="0" presId="urn:microsoft.com/office/officeart/2005/8/layout/vList2"/>
    <dgm:cxn modelId="{EF259CFF-0D02-4DB9-B96A-DA804B5AAE55}" type="presParOf" srcId="{609DA85E-BF37-41CE-BF83-3D255FEC3E8F}" destId="{9748B26F-C970-4137-ACAB-D8DCBB1345FD}" srcOrd="7" destOrd="0" presId="urn:microsoft.com/office/officeart/2005/8/layout/vList2"/>
    <dgm:cxn modelId="{34325B8D-B010-4C68-ACAF-A85916007499}" type="presParOf" srcId="{609DA85E-BF37-41CE-BF83-3D255FEC3E8F}" destId="{2E964F83-150E-4076-B860-D48D044781C5}" srcOrd="8" destOrd="0" presId="urn:microsoft.com/office/officeart/2005/8/layout/vList2"/>
    <dgm:cxn modelId="{76DA86EC-06B6-472F-B218-1947893D63B8}" type="presParOf" srcId="{609DA85E-BF37-41CE-BF83-3D255FEC3E8F}" destId="{8345240C-EFA6-4E14-AE70-89F0D9B6D138}" srcOrd="9" destOrd="0" presId="urn:microsoft.com/office/officeart/2005/8/layout/vList2"/>
    <dgm:cxn modelId="{49EDD170-DC68-44F4-89D9-DA0A2B4CF362}" type="presParOf" srcId="{609DA85E-BF37-41CE-BF83-3D255FEC3E8F}" destId="{4977F090-40D1-498B-A63B-496E748F7BC8}" srcOrd="10" destOrd="0" presId="urn:microsoft.com/office/officeart/2005/8/layout/vList2"/>
    <dgm:cxn modelId="{7DEEF027-4B00-400E-9E5E-A6EFD8DF56FC}" type="presParOf" srcId="{609DA85E-BF37-41CE-BF83-3D255FEC3E8F}" destId="{CB124D65-B223-4343-B0A3-5D720259DF68}" srcOrd="11" destOrd="0" presId="urn:microsoft.com/office/officeart/2005/8/layout/vList2"/>
  </dgm:cxnLst>
  <dgm:bg/>
  <dgm:whole/>
</dgm:dataModel>
</file>

<file path=ppt/diagrams/data4.xml><?xml version="1.0" encoding="utf-8"?>
<dgm:dataModel xmlns:dgm="http://schemas.openxmlformats.org/drawingml/2006/diagram" xmlns:a="http://schemas.openxmlformats.org/drawingml/2006/main">
  <dgm:ptLst>
    <dgm:pt modelId="{7E0E2793-E16C-46CF-B4E4-8A65EA907DD6}" type="doc">
      <dgm:prSet loTypeId="urn:microsoft.com/office/officeart/2005/8/layout/vList2" loCatId="list" qsTypeId="urn:microsoft.com/office/officeart/2005/8/quickstyle/simple1" qsCatId="simple" csTypeId="urn:microsoft.com/office/officeart/2005/8/colors/accent1_2" csCatId="accent1" phldr="0"/>
      <dgm:spPr/>
      <dgm:t>
        <a:bodyPr/>
        <a:lstStyle/>
        <a:p>
          <a:endParaRPr lang="ru-RU"/>
        </a:p>
      </dgm:t>
    </dgm:pt>
    <dgm:pt modelId="{F17017BD-8257-4A62-82B0-D2E92930BBD0}">
      <dgm:prSet phldrT="[Текст]" phldr="1"/>
      <dgm:spPr/>
      <dgm:t>
        <a:bodyPr/>
        <a:lstStyle/>
        <a:p>
          <a:endParaRPr lang="ru-RU" dirty="0"/>
        </a:p>
      </dgm:t>
    </dgm:pt>
    <dgm:pt modelId="{0E44FB8D-D899-4070-BFA1-AE01AA437FD6}" type="parTrans" cxnId="{720D1BA5-7657-4F62-A9F2-41ADD08BA66B}">
      <dgm:prSet/>
      <dgm:spPr/>
      <dgm:t>
        <a:bodyPr/>
        <a:lstStyle/>
        <a:p>
          <a:endParaRPr lang="ru-RU"/>
        </a:p>
      </dgm:t>
    </dgm:pt>
    <dgm:pt modelId="{56DB1BF0-03BC-499D-8265-5101FE28A1A7}" type="sibTrans" cxnId="{720D1BA5-7657-4F62-A9F2-41ADD08BA66B}">
      <dgm:prSet/>
      <dgm:spPr/>
      <dgm:t>
        <a:bodyPr/>
        <a:lstStyle/>
        <a:p>
          <a:endParaRPr lang="ru-RU"/>
        </a:p>
      </dgm:t>
    </dgm:pt>
    <dgm:pt modelId="{44DBAC05-5112-4A70-9B31-18DFAE0251A4}">
      <dgm:prSet phldrT="[Текст]" phldr="1"/>
      <dgm:spPr/>
      <dgm:t>
        <a:bodyPr/>
        <a:lstStyle/>
        <a:p>
          <a:endParaRPr lang="ru-RU" dirty="0"/>
        </a:p>
      </dgm:t>
    </dgm:pt>
    <dgm:pt modelId="{4BBE2695-8EEC-4187-9A9B-68E96AACD199}" type="parTrans" cxnId="{FADACA8E-D0DD-4FEC-84D0-1E26E474F666}">
      <dgm:prSet/>
      <dgm:spPr/>
      <dgm:t>
        <a:bodyPr/>
        <a:lstStyle/>
        <a:p>
          <a:endParaRPr lang="ru-RU"/>
        </a:p>
      </dgm:t>
    </dgm:pt>
    <dgm:pt modelId="{A7361F6E-A263-4DF0-BA62-533F64A39D07}" type="sibTrans" cxnId="{FADACA8E-D0DD-4FEC-84D0-1E26E474F666}">
      <dgm:prSet/>
      <dgm:spPr/>
      <dgm:t>
        <a:bodyPr/>
        <a:lstStyle/>
        <a:p>
          <a:endParaRPr lang="ru-RU"/>
        </a:p>
      </dgm:t>
    </dgm:pt>
    <dgm:pt modelId="{C409C08E-A174-4FDD-B0B7-78EBEFD83C91}">
      <dgm:prSet phldrT="[Текст]" phldr="1"/>
      <dgm:spPr/>
      <dgm:t>
        <a:bodyPr/>
        <a:lstStyle/>
        <a:p>
          <a:endParaRPr lang="ru-RU" dirty="0"/>
        </a:p>
      </dgm:t>
    </dgm:pt>
    <dgm:pt modelId="{F684E38C-9E5B-4515-B373-273D5C6D9801}" type="parTrans" cxnId="{13D73772-9831-439A-9F12-4EB40C8C4F43}">
      <dgm:prSet/>
      <dgm:spPr/>
      <dgm:t>
        <a:bodyPr/>
        <a:lstStyle/>
        <a:p>
          <a:endParaRPr lang="ru-RU"/>
        </a:p>
      </dgm:t>
    </dgm:pt>
    <dgm:pt modelId="{E900E914-D985-40B9-B3BD-DC22F515C2A0}" type="sibTrans" cxnId="{13D73772-9831-439A-9F12-4EB40C8C4F43}">
      <dgm:prSet/>
      <dgm:spPr/>
      <dgm:t>
        <a:bodyPr/>
        <a:lstStyle/>
        <a:p>
          <a:endParaRPr lang="ru-RU"/>
        </a:p>
      </dgm:t>
    </dgm:pt>
    <dgm:pt modelId="{EDBDD86D-8643-4F63-984D-A72CD654CE02}">
      <dgm:prSet phldrT="[Текст]" phldr="1"/>
      <dgm:spPr/>
      <dgm:t>
        <a:bodyPr/>
        <a:lstStyle/>
        <a:p>
          <a:endParaRPr lang="ru-RU" dirty="0"/>
        </a:p>
      </dgm:t>
    </dgm:pt>
    <dgm:pt modelId="{11402D8F-24A5-46B5-A19B-3E3D499EFFC9}" type="parTrans" cxnId="{6D5ED1AC-3994-4963-8BE9-D174ADF85060}">
      <dgm:prSet/>
      <dgm:spPr/>
      <dgm:t>
        <a:bodyPr/>
        <a:lstStyle/>
        <a:p>
          <a:endParaRPr lang="ru-RU"/>
        </a:p>
      </dgm:t>
    </dgm:pt>
    <dgm:pt modelId="{7AC1E2F0-D0C2-44EA-91BB-5B80410391AC}" type="sibTrans" cxnId="{6D5ED1AC-3994-4963-8BE9-D174ADF85060}">
      <dgm:prSet/>
      <dgm:spPr/>
      <dgm:t>
        <a:bodyPr/>
        <a:lstStyle/>
        <a:p>
          <a:endParaRPr lang="ru-RU"/>
        </a:p>
      </dgm:t>
    </dgm:pt>
    <dgm:pt modelId="{EC82DA28-714E-4028-B19A-490A092E10F6}" type="pres">
      <dgm:prSet presAssocID="{7E0E2793-E16C-46CF-B4E4-8A65EA907DD6}" presName="linear" presStyleCnt="0">
        <dgm:presLayoutVars>
          <dgm:animLvl val="lvl"/>
          <dgm:resizeHandles val="exact"/>
        </dgm:presLayoutVars>
      </dgm:prSet>
      <dgm:spPr/>
      <dgm:t>
        <a:bodyPr/>
        <a:lstStyle/>
        <a:p>
          <a:endParaRPr lang="ru-RU"/>
        </a:p>
      </dgm:t>
    </dgm:pt>
    <dgm:pt modelId="{538CE903-D83E-4575-8B47-6D3EF8CA5728}" type="pres">
      <dgm:prSet presAssocID="{F17017BD-8257-4A62-82B0-D2E92930BBD0}" presName="parentText" presStyleLbl="node1" presStyleIdx="0" presStyleCnt="2" custLinFactNeighborX="-391" custLinFactNeighborY="-2651">
        <dgm:presLayoutVars>
          <dgm:chMax val="0"/>
          <dgm:bulletEnabled val="1"/>
        </dgm:presLayoutVars>
      </dgm:prSet>
      <dgm:spPr/>
      <dgm:t>
        <a:bodyPr/>
        <a:lstStyle/>
        <a:p>
          <a:endParaRPr lang="ru-RU"/>
        </a:p>
      </dgm:t>
    </dgm:pt>
    <dgm:pt modelId="{0602715C-7A83-44EC-A109-EF5822EBE02B}" type="pres">
      <dgm:prSet presAssocID="{F17017BD-8257-4A62-82B0-D2E92930BBD0}" presName="childText" presStyleLbl="revTx" presStyleIdx="0" presStyleCnt="2">
        <dgm:presLayoutVars>
          <dgm:bulletEnabled val="1"/>
        </dgm:presLayoutVars>
      </dgm:prSet>
      <dgm:spPr/>
      <dgm:t>
        <a:bodyPr/>
        <a:lstStyle/>
        <a:p>
          <a:endParaRPr lang="ru-RU"/>
        </a:p>
      </dgm:t>
    </dgm:pt>
    <dgm:pt modelId="{1A75D396-27C6-4AAA-A059-40CEF4700A17}" type="pres">
      <dgm:prSet presAssocID="{C409C08E-A174-4FDD-B0B7-78EBEFD83C91}" presName="parentText" presStyleLbl="node1" presStyleIdx="1" presStyleCnt="2">
        <dgm:presLayoutVars>
          <dgm:chMax val="0"/>
          <dgm:bulletEnabled val="1"/>
        </dgm:presLayoutVars>
      </dgm:prSet>
      <dgm:spPr/>
      <dgm:t>
        <a:bodyPr/>
        <a:lstStyle/>
        <a:p>
          <a:endParaRPr lang="ru-RU"/>
        </a:p>
      </dgm:t>
    </dgm:pt>
    <dgm:pt modelId="{88BD2299-0374-4A5A-A53E-5687B415652F}" type="pres">
      <dgm:prSet presAssocID="{C409C08E-A174-4FDD-B0B7-78EBEFD83C91}" presName="childText" presStyleLbl="revTx" presStyleIdx="1" presStyleCnt="2">
        <dgm:presLayoutVars>
          <dgm:bulletEnabled val="1"/>
        </dgm:presLayoutVars>
      </dgm:prSet>
      <dgm:spPr/>
      <dgm:t>
        <a:bodyPr/>
        <a:lstStyle/>
        <a:p>
          <a:endParaRPr lang="ru-RU"/>
        </a:p>
      </dgm:t>
    </dgm:pt>
  </dgm:ptLst>
  <dgm:cxnLst>
    <dgm:cxn modelId="{FADACA8E-D0DD-4FEC-84D0-1E26E474F666}" srcId="{F17017BD-8257-4A62-82B0-D2E92930BBD0}" destId="{44DBAC05-5112-4A70-9B31-18DFAE0251A4}" srcOrd="0" destOrd="0" parTransId="{4BBE2695-8EEC-4187-9A9B-68E96AACD199}" sibTransId="{A7361F6E-A263-4DF0-BA62-533F64A39D07}"/>
    <dgm:cxn modelId="{557E987F-438B-4CCE-B603-AB1471C3E8A9}" type="presOf" srcId="{EDBDD86D-8643-4F63-984D-A72CD654CE02}" destId="{88BD2299-0374-4A5A-A53E-5687B415652F}" srcOrd="0" destOrd="0" presId="urn:microsoft.com/office/officeart/2005/8/layout/vList2"/>
    <dgm:cxn modelId="{6D5ED1AC-3994-4963-8BE9-D174ADF85060}" srcId="{C409C08E-A174-4FDD-B0B7-78EBEFD83C91}" destId="{EDBDD86D-8643-4F63-984D-A72CD654CE02}" srcOrd="0" destOrd="0" parTransId="{11402D8F-24A5-46B5-A19B-3E3D499EFFC9}" sibTransId="{7AC1E2F0-D0C2-44EA-91BB-5B80410391AC}"/>
    <dgm:cxn modelId="{0889C4FC-1CA5-4B8A-A863-6AA4A7046D89}" type="presOf" srcId="{44DBAC05-5112-4A70-9B31-18DFAE0251A4}" destId="{0602715C-7A83-44EC-A109-EF5822EBE02B}" srcOrd="0" destOrd="0" presId="urn:microsoft.com/office/officeart/2005/8/layout/vList2"/>
    <dgm:cxn modelId="{C5454351-2E1B-4962-A40C-37B758CC5F0C}" type="presOf" srcId="{F17017BD-8257-4A62-82B0-D2E92930BBD0}" destId="{538CE903-D83E-4575-8B47-6D3EF8CA5728}" srcOrd="0" destOrd="0" presId="urn:microsoft.com/office/officeart/2005/8/layout/vList2"/>
    <dgm:cxn modelId="{13D73772-9831-439A-9F12-4EB40C8C4F43}" srcId="{7E0E2793-E16C-46CF-B4E4-8A65EA907DD6}" destId="{C409C08E-A174-4FDD-B0B7-78EBEFD83C91}" srcOrd="1" destOrd="0" parTransId="{F684E38C-9E5B-4515-B373-273D5C6D9801}" sibTransId="{E900E914-D985-40B9-B3BD-DC22F515C2A0}"/>
    <dgm:cxn modelId="{720D1BA5-7657-4F62-A9F2-41ADD08BA66B}" srcId="{7E0E2793-E16C-46CF-B4E4-8A65EA907DD6}" destId="{F17017BD-8257-4A62-82B0-D2E92930BBD0}" srcOrd="0" destOrd="0" parTransId="{0E44FB8D-D899-4070-BFA1-AE01AA437FD6}" sibTransId="{56DB1BF0-03BC-499D-8265-5101FE28A1A7}"/>
    <dgm:cxn modelId="{A10E4EFE-84D8-45F0-9568-F65EAD50CC06}" type="presOf" srcId="{C409C08E-A174-4FDD-B0B7-78EBEFD83C91}" destId="{1A75D396-27C6-4AAA-A059-40CEF4700A17}" srcOrd="0" destOrd="0" presId="urn:microsoft.com/office/officeart/2005/8/layout/vList2"/>
    <dgm:cxn modelId="{A854C238-D5D9-46BD-B9C1-9001AC3A8883}" type="presOf" srcId="{7E0E2793-E16C-46CF-B4E4-8A65EA907DD6}" destId="{EC82DA28-714E-4028-B19A-490A092E10F6}" srcOrd="0" destOrd="0" presId="urn:microsoft.com/office/officeart/2005/8/layout/vList2"/>
    <dgm:cxn modelId="{CF0F0CA4-DE50-4A1E-982D-0F96E3207722}" type="presParOf" srcId="{EC82DA28-714E-4028-B19A-490A092E10F6}" destId="{538CE903-D83E-4575-8B47-6D3EF8CA5728}" srcOrd="0" destOrd="0" presId="urn:microsoft.com/office/officeart/2005/8/layout/vList2"/>
    <dgm:cxn modelId="{518BB13A-3200-4E2E-96DA-B7F166AC3A2E}" type="presParOf" srcId="{EC82DA28-714E-4028-B19A-490A092E10F6}" destId="{0602715C-7A83-44EC-A109-EF5822EBE02B}" srcOrd="1" destOrd="0" presId="urn:microsoft.com/office/officeart/2005/8/layout/vList2"/>
    <dgm:cxn modelId="{25DFE414-1242-4D31-82CA-674A7E2AC585}" type="presParOf" srcId="{EC82DA28-714E-4028-B19A-490A092E10F6}" destId="{1A75D396-27C6-4AAA-A059-40CEF4700A17}" srcOrd="2" destOrd="0" presId="urn:microsoft.com/office/officeart/2005/8/layout/vList2"/>
    <dgm:cxn modelId="{4AF1E48C-27DA-401D-88A3-9C9EE1C21A77}" type="presParOf" srcId="{EC82DA28-714E-4028-B19A-490A092E10F6}" destId="{88BD2299-0374-4A5A-A53E-5687B415652F}" srcOrd="3" destOrd="0" presId="urn:microsoft.com/office/officeart/2005/8/layout/vList2"/>
  </dgm:cxnLst>
  <dgm:bg/>
  <dgm:whole/>
</dgm:dataModel>
</file>

<file path=ppt/diagrams/data5.xml><?xml version="1.0" encoding="utf-8"?>
<dgm:dataModel xmlns:dgm="http://schemas.openxmlformats.org/drawingml/2006/diagram" xmlns:a="http://schemas.openxmlformats.org/drawingml/2006/main">
  <dgm:ptLst>
    <dgm:pt modelId="{6F43DB17-4E4B-4B6B-BC46-19CE16CD5A7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5D1A1E75-F9E3-44B2-875B-70BDC37467BD}">
      <dgm:prSet custT="1"/>
      <dgm:spPr>
        <a:solidFill>
          <a:schemeClr val="accent2"/>
        </a:solidFill>
      </dgm:spPr>
      <dgm:t>
        <a:bodyPr/>
        <a:lstStyle/>
        <a:p>
          <a:pPr rtl="0"/>
          <a:r>
            <a:rPr lang="ru-RU" sz="2400" dirty="0" err="1" smtClean="0">
              <a:latin typeface="Times New Roman" pitchFamily="18" charset="0"/>
              <a:cs typeface="Times New Roman" pitchFamily="18" charset="0"/>
            </a:rPr>
            <a:t>Қызметкерлердің жалпы</a:t>
          </a:r>
          <a:r>
            <a:rPr lang="ru-RU" sz="2400" dirty="0" smtClean="0">
              <a:latin typeface="Times New Roman" pitchFamily="18" charset="0"/>
              <a:cs typeface="Times New Roman" pitchFamily="18" charset="0"/>
            </a:rPr>
            <a:t> саны – 23 </a:t>
          </a:r>
          <a:r>
            <a:rPr lang="ru-RU" sz="2400" dirty="0" err="1" smtClean="0">
              <a:latin typeface="Times New Roman" pitchFamily="18" charset="0"/>
              <a:cs typeface="Times New Roman" pitchFamily="18" charset="0"/>
            </a:rPr>
            <a:t>адам</a:t>
          </a:r>
          <a:r>
            <a:rPr lang="ru-RU" sz="2400" dirty="0" smtClean="0">
              <a:latin typeface="Times New Roman" pitchFamily="18" charset="0"/>
              <a:cs typeface="Times New Roman" pitchFamily="18" charset="0"/>
            </a:rPr>
            <a:t>:</a:t>
          </a:r>
          <a:endParaRPr lang="ru-RU" sz="2400" dirty="0">
            <a:latin typeface="Times New Roman" pitchFamily="18" charset="0"/>
            <a:cs typeface="Times New Roman" pitchFamily="18" charset="0"/>
          </a:endParaRPr>
        </a:p>
      </dgm:t>
    </dgm:pt>
    <dgm:pt modelId="{5233ACF8-6E6D-4959-8D21-52BE6DA09CD6}" type="parTrans" cxnId="{78A2E53A-59CB-448F-8283-026F7E74A3FA}">
      <dgm:prSet/>
      <dgm:spPr/>
      <dgm:t>
        <a:bodyPr/>
        <a:lstStyle/>
        <a:p>
          <a:endParaRPr lang="ru-RU"/>
        </a:p>
      </dgm:t>
    </dgm:pt>
    <dgm:pt modelId="{9BFED602-0AAC-4D4C-91E8-8A49CEBD89A1}" type="sibTrans" cxnId="{78A2E53A-59CB-448F-8283-026F7E74A3FA}">
      <dgm:prSet/>
      <dgm:spPr/>
      <dgm:t>
        <a:bodyPr/>
        <a:lstStyle/>
        <a:p>
          <a:endParaRPr lang="ru-RU"/>
        </a:p>
      </dgm:t>
    </dgm:pt>
    <dgm:pt modelId="{F4D85057-1E2A-4456-8E05-1E8B58C5A6F1}" type="pres">
      <dgm:prSet presAssocID="{6F43DB17-4E4B-4B6B-BC46-19CE16CD5A71}" presName="linear" presStyleCnt="0">
        <dgm:presLayoutVars>
          <dgm:animLvl val="lvl"/>
          <dgm:resizeHandles val="exact"/>
        </dgm:presLayoutVars>
      </dgm:prSet>
      <dgm:spPr/>
    </dgm:pt>
    <dgm:pt modelId="{E3439BAE-25E9-4384-8C14-B13BB5397D9F}" type="pres">
      <dgm:prSet presAssocID="{5D1A1E75-F9E3-44B2-875B-70BDC37467BD}" presName="parentText" presStyleLbl="node1" presStyleIdx="0" presStyleCnt="1">
        <dgm:presLayoutVars>
          <dgm:chMax val="0"/>
          <dgm:bulletEnabled val="1"/>
        </dgm:presLayoutVars>
      </dgm:prSet>
      <dgm:spPr/>
    </dgm:pt>
  </dgm:ptLst>
  <dgm:cxnLst>
    <dgm:cxn modelId="{7C7F772A-275C-4A20-8DDC-98CDA0F9A4B4}" type="presOf" srcId="{6F43DB17-4E4B-4B6B-BC46-19CE16CD5A71}" destId="{F4D85057-1E2A-4456-8E05-1E8B58C5A6F1}" srcOrd="0" destOrd="0" presId="urn:microsoft.com/office/officeart/2005/8/layout/vList2"/>
    <dgm:cxn modelId="{78A2E53A-59CB-448F-8283-026F7E74A3FA}" srcId="{6F43DB17-4E4B-4B6B-BC46-19CE16CD5A71}" destId="{5D1A1E75-F9E3-44B2-875B-70BDC37467BD}" srcOrd="0" destOrd="0" parTransId="{5233ACF8-6E6D-4959-8D21-52BE6DA09CD6}" sibTransId="{9BFED602-0AAC-4D4C-91E8-8A49CEBD89A1}"/>
    <dgm:cxn modelId="{036645EC-79CE-4825-B6AC-58990AB34E1C}" type="presOf" srcId="{5D1A1E75-F9E3-44B2-875B-70BDC37467BD}" destId="{E3439BAE-25E9-4384-8C14-B13BB5397D9F}" srcOrd="0" destOrd="0" presId="urn:microsoft.com/office/officeart/2005/8/layout/vList2"/>
    <dgm:cxn modelId="{EC994B4D-C027-4CDC-AC1F-8FFDC1444422}" type="presParOf" srcId="{F4D85057-1E2A-4456-8E05-1E8B58C5A6F1}" destId="{E3439BAE-25E9-4384-8C14-B13BB5397D9F}" srcOrd="0" destOrd="0" presId="urn:microsoft.com/office/officeart/2005/8/layout/vList2"/>
  </dgm:cxnLst>
  <dgm:bg/>
  <dgm:whole/>
</dgm:dataModel>
</file>

<file path=ppt/diagrams/data6.xml><?xml version="1.0" encoding="utf-8"?>
<dgm:dataModel xmlns:dgm="http://schemas.openxmlformats.org/drawingml/2006/diagram" xmlns:a="http://schemas.openxmlformats.org/drawingml/2006/main">
  <dgm:ptLst>
    <dgm:pt modelId="{3B921F67-CBC5-4142-89B1-84E962307E1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4BD63AE0-787C-4FF4-B40D-EAF958E3BE82}">
      <dgm:prSet custT="1"/>
      <dgm:spPr>
        <a:solidFill>
          <a:schemeClr val="accent3"/>
        </a:solidFill>
      </dgm:spPr>
      <dgm:t>
        <a:bodyPr/>
        <a:lstStyle/>
        <a:p>
          <a:pPr rtl="0"/>
          <a:r>
            <a:rPr lang="ru-RU" sz="2400" dirty="0" err="1" smtClean="0">
              <a:latin typeface="Times New Roman" pitchFamily="18" charset="0"/>
              <a:cs typeface="Times New Roman" pitchFamily="18" charset="0"/>
            </a:rPr>
            <a:t>әкімшілік </a:t>
          </a:r>
          <a:r>
            <a:rPr lang="ru-RU" sz="2400" dirty="0" smtClean="0">
              <a:latin typeface="Times New Roman" pitchFamily="18" charset="0"/>
              <a:cs typeface="Times New Roman" pitchFamily="18" charset="0"/>
            </a:rPr>
            <a:t>-1 </a:t>
          </a:r>
          <a:r>
            <a:rPr lang="ru-RU" sz="2400" dirty="0" err="1" smtClean="0">
              <a:latin typeface="Times New Roman" pitchFamily="18" charset="0"/>
              <a:cs typeface="Times New Roman" pitchFamily="18" charset="0"/>
            </a:rPr>
            <a:t>адам</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меңгеруші</a:t>
          </a:r>
          <a:r>
            <a:rPr lang="ru-RU" sz="2400" dirty="0" smtClean="0">
              <a:latin typeface="Times New Roman" pitchFamily="18" charset="0"/>
              <a:cs typeface="Times New Roman" pitchFamily="18" charset="0"/>
            </a:rPr>
            <a:t>),</a:t>
          </a:r>
          <a:endParaRPr lang="ru-RU" sz="2400" dirty="0">
            <a:latin typeface="Times New Roman" pitchFamily="18" charset="0"/>
            <a:cs typeface="Times New Roman" pitchFamily="18" charset="0"/>
          </a:endParaRPr>
        </a:p>
      </dgm:t>
    </dgm:pt>
    <dgm:pt modelId="{79FD53E6-1D6C-407D-A0C3-BA4677121BF9}" type="parTrans" cxnId="{AFA085B5-3E12-437A-86C9-3943F6FCC032}">
      <dgm:prSet/>
      <dgm:spPr/>
      <dgm:t>
        <a:bodyPr/>
        <a:lstStyle/>
        <a:p>
          <a:endParaRPr lang="ru-RU"/>
        </a:p>
      </dgm:t>
    </dgm:pt>
    <dgm:pt modelId="{46A45146-5F10-4F8D-83C1-173301E189BA}" type="sibTrans" cxnId="{AFA085B5-3E12-437A-86C9-3943F6FCC032}">
      <dgm:prSet/>
      <dgm:spPr/>
      <dgm:t>
        <a:bodyPr/>
        <a:lstStyle/>
        <a:p>
          <a:endParaRPr lang="ru-RU"/>
        </a:p>
      </dgm:t>
    </dgm:pt>
    <dgm:pt modelId="{7A526F4F-AD32-4930-B550-8B59483A5A8A}" type="pres">
      <dgm:prSet presAssocID="{3B921F67-CBC5-4142-89B1-84E962307E1A}" presName="linear" presStyleCnt="0">
        <dgm:presLayoutVars>
          <dgm:animLvl val="lvl"/>
          <dgm:resizeHandles val="exact"/>
        </dgm:presLayoutVars>
      </dgm:prSet>
      <dgm:spPr/>
    </dgm:pt>
    <dgm:pt modelId="{88F62765-5ACE-434F-AA8F-FB1B838048D6}" type="pres">
      <dgm:prSet presAssocID="{4BD63AE0-787C-4FF4-B40D-EAF958E3BE82}" presName="parentText" presStyleLbl="node1" presStyleIdx="0" presStyleCnt="1" custLinFactNeighborX="10232" custLinFactNeighborY="-1328">
        <dgm:presLayoutVars>
          <dgm:chMax val="0"/>
          <dgm:bulletEnabled val="1"/>
        </dgm:presLayoutVars>
      </dgm:prSet>
      <dgm:spPr/>
    </dgm:pt>
  </dgm:ptLst>
  <dgm:cxnLst>
    <dgm:cxn modelId="{50A24FDA-D81C-4AB2-BB20-DBDDCF1E1EBA}" type="presOf" srcId="{4BD63AE0-787C-4FF4-B40D-EAF958E3BE82}" destId="{88F62765-5ACE-434F-AA8F-FB1B838048D6}" srcOrd="0" destOrd="0" presId="urn:microsoft.com/office/officeart/2005/8/layout/vList2"/>
    <dgm:cxn modelId="{AFA085B5-3E12-437A-86C9-3943F6FCC032}" srcId="{3B921F67-CBC5-4142-89B1-84E962307E1A}" destId="{4BD63AE0-787C-4FF4-B40D-EAF958E3BE82}" srcOrd="0" destOrd="0" parTransId="{79FD53E6-1D6C-407D-A0C3-BA4677121BF9}" sibTransId="{46A45146-5F10-4F8D-83C1-173301E189BA}"/>
    <dgm:cxn modelId="{A1A25D6A-5F6C-435B-95C8-5FCEAE6E4B93}" type="presOf" srcId="{3B921F67-CBC5-4142-89B1-84E962307E1A}" destId="{7A526F4F-AD32-4930-B550-8B59483A5A8A}" srcOrd="0" destOrd="0" presId="urn:microsoft.com/office/officeart/2005/8/layout/vList2"/>
    <dgm:cxn modelId="{93C56617-2446-4555-9D2F-E4BF77927914}" type="presParOf" srcId="{7A526F4F-AD32-4930-B550-8B59483A5A8A}" destId="{88F62765-5ACE-434F-AA8F-FB1B838048D6}" srcOrd="0" destOrd="0" presId="urn:microsoft.com/office/officeart/2005/8/layout/vList2"/>
  </dgm:cxnLst>
  <dgm:bg/>
  <dgm:whole/>
</dgm:dataModel>
</file>

<file path=ppt/diagrams/data7.xml><?xml version="1.0" encoding="utf-8"?>
<dgm:dataModel xmlns:dgm="http://schemas.openxmlformats.org/drawingml/2006/diagram" xmlns:a="http://schemas.openxmlformats.org/drawingml/2006/main">
  <dgm:ptLst>
    <dgm:pt modelId="{231CF612-07C0-4BA5-843B-46A0F06F4F0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4A3471C2-7514-4132-9715-DF83BB682B29}">
      <dgm:prSet custT="1"/>
      <dgm:spPr>
        <a:solidFill>
          <a:schemeClr val="accent5">
            <a:lumMod val="50000"/>
          </a:schemeClr>
        </a:solidFill>
      </dgm:spPr>
      <dgm:t>
        <a:bodyPr/>
        <a:lstStyle/>
        <a:p>
          <a:pPr rtl="0"/>
          <a:r>
            <a:rPr lang="ru-RU" sz="2400" dirty="0" err="1" smtClean="0">
              <a:latin typeface="Times New Roman" pitchFamily="18" charset="0"/>
              <a:cs typeface="Times New Roman" pitchFamily="18" charset="0"/>
            </a:rPr>
            <a:t>Педагогктар</a:t>
          </a:r>
          <a:r>
            <a:rPr lang="ru-RU" sz="2400" dirty="0" smtClean="0">
              <a:latin typeface="Times New Roman" pitchFamily="18" charset="0"/>
              <a:cs typeface="Times New Roman" pitchFamily="18" charset="0"/>
            </a:rPr>
            <a:t>  – 6 </a:t>
          </a:r>
          <a:r>
            <a:rPr lang="ru-RU" sz="2400" dirty="0" err="1" smtClean="0">
              <a:latin typeface="Times New Roman" pitchFamily="18" charset="0"/>
              <a:cs typeface="Times New Roman" pitchFamily="18" charset="0"/>
            </a:rPr>
            <a:t>адам</a:t>
          </a:r>
          <a:r>
            <a:rPr lang="ru-RU" sz="2400" dirty="0" smtClean="0">
              <a:latin typeface="Times New Roman" pitchFamily="18" charset="0"/>
              <a:cs typeface="Times New Roman" pitchFamily="18" charset="0"/>
            </a:rPr>
            <a:t> ( 4 </a:t>
          </a:r>
          <a:r>
            <a:rPr lang="ru-RU" sz="2400" dirty="0" err="1" smtClean="0">
              <a:latin typeface="Times New Roman" pitchFamily="18" charset="0"/>
              <a:cs typeface="Times New Roman" pitchFamily="18" charset="0"/>
            </a:rPr>
            <a:t>тәрбиеші</a:t>
          </a:r>
          <a:r>
            <a:rPr lang="ru-RU" sz="2400" dirty="0" smtClean="0">
              <a:latin typeface="Times New Roman" pitchFamily="18" charset="0"/>
              <a:cs typeface="Times New Roman" pitchFamily="18" charset="0"/>
            </a:rPr>
            <a:t>, 1-музыкалық </a:t>
          </a:r>
          <a:r>
            <a:rPr lang="ru-RU" sz="2400" dirty="0" err="1" smtClean="0">
              <a:latin typeface="Times New Roman" pitchFamily="18" charset="0"/>
              <a:cs typeface="Times New Roman" pitchFamily="18" charset="0"/>
            </a:rPr>
            <a:t>қызметкер, орыс</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тілі</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мүғалімі</a:t>
          </a:r>
          <a:r>
            <a:rPr lang="ru-RU" sz="1200" dirty="0" smtClean="0"/>
            <a:t>),</a:t>
          </a:r>
          <a:endParaRPr lang="ru-RU" sz="1200" dirty="0"/>
        </a:p>
      </dgm:t>
    </dgm:pt>
    <dgm:pt modelId="{624D51F3-5415-45AC-8AFE-537DB6AF6691}" type="parTrans" cxnId="{D09EAD7A-4F02-41A3-A400-A28DB62747D9}">
      <dgm:prSet/>
      <dgm:spPr/>
      <dgm:t>
        <a:bodyPr/>
        <a:lstStyle/>
        <a:p>
          <a:endParaRPr lang="ru-RU"/>
        </a:p>
      </dgm:t>
    </dgm:pt>
    <dgm:pt modelId="{6BBB479A-01F6-4FF6-AFDB-FD4D512B296E}" type="sibTrans" cxnId="{D09EAD7A-4F02-41A3-A400-A28DB62747D9}">
      <dgm:prSet/>
      <dgm:spPr/>
      <dgm:t>
        <a:bodyPr/>
        <a:lstStyle/>
        <a:p>
          <a:endParaRPr lang="ru-RU"/>
        </a:p>
      </dgm:t>
    </dgm:pt>
    <dgm:pt modelId="{4C25EDFB-BA32-4CFD-A380-D8CF3AD62AB0}">
      <dgm:prSet custT="1"/>
      <dgm:spPr>
        <a:solidFill>
          <a:srgbClr val="002060"/>
        </a:solidFill>
      </dgm:spPr>
      <dgm:t>
        <a:bodyPr/>
        <a:lstStyle/>
        <a:p>
          <a:pPr rtl="0"/>
          <a:r>
            <a:rPr lang="ru-RU" sz="2400" dirty="0" err="1" smtClean="0">
              <a:latin typeface="Times New Roman" pitchFamily="18" charset="0"/>
              <a:cs typeface="Times New Roman" pitchFamily="18" charset="0"/>
            </a:rPr>
            <a:t>тәрбиешілер </a:t>
          </a:r>
          <a:r>
            <a:rPr lang="ru-RU" sz="2400" dirty="0" smtClean="0">
              <a:latin typeface="Times New Roman" pitchFamily="18" charset="0"/>
              <a:cs typeface="Times New Roman" pitchFamily="18" charset="0"/>
            </a:rPr>
            <a:t>көмекшілері-2 </a:t>
          </a:r>
          <a:r>
            <a:rPr lang="ru-RU" sz="2400" dirty="0" err="1" smtClean="0">
              <a:latin typeface="Times New Roman" pitchFamily="18" charset="0"/>
              <a:cs typeface="Times New Roman" pitchFamily="18" charset="0"/>
            </a:rPr>
            <a:t>адам</a:t>
          </a:r>
          <a:r>
            <a:rPr lang="ru-RU" sz="2400" dirty="0" smtClean="0">
              <a:latin typeface="Times New Roman" pitchFamily="18" charset="0"/>
              <a:cs typeface="Times New Roman" pitchFamily="18" charset="0"/>
            </a:rPr>
            <a:t>, </a:t>
          </a:r>
          <a:endParaRPr lang="ru-RU" sz="2400" dirty="0">
            <a:latin typeface="Times New Roman" pitchFamily="18" charset="0"/>
            <a:cs typeface="Times New Roman" pitchFamily="18" charset="0"/>
          </a:endParaRPr>
        </a:p>
      </dgm:t>
    </dgm:pt>
    <dgm:pt modelId="{F3675678-A4C3-45E4-9806-4EF94D88A38C}" type="parTrans" cxnId="{77E77071-BC1F-489C-B491-B22DCFE259C1}">
      <dgm:prSet/>
      <dgm:spPr/>
      <dgm:t>
        <a:bodyPr/>
        <a:lstStyle/>
        <a:p>
          <a:endParaRPr lang="ru-RU"/>
        </a:p>
      </dgm:t>
    </dgm:pt>
    <dgm:pt modelId="{D4B86D5F-E1CE-4D7B-8BCC-0BE486DCC8FB}" type="sibTrans" cxnId="{77E77071-BC1F-489C-B491-B22DCFE259C1}">
      <dgm:prSet/>
      <dgm:spPr/>
      <dgm:t>
        <a:bodyPr/>
        <a:lstStyle/>
        <a:p>
          <a:endParaRPr lang="ru-RU"/>
        </a:p>
      </dgm:t>
    </dgm:pt>
    <dgm:pt modelId="{2AF9BE61-9EA8-405D-8CD1-2EA79EB60945}">
      <dgm:prSet custT="1"/>
      <dgm:spPr>
        <a:solidFill>
          <a:srgbClr val="FF0000"/>
        </a:solidFill>
      </dgm:spPr>
      <dgm:t>
        <a:bodyPr/>
        <a:lstStyle/>
        <a:p>
          <a:pPr rtl="0"/>
          <a:r>
            <a:rPr lang="ru-RU" sz="2400" dirty="0" err="1" smtClean="0">
              <a:latin typeface="Times New Roman" pitchFamily="18" charset="0"/>
              <a:cs typeface="Times New Roman" pitchFamily="18" charset="0"/>
            </a:rPr>
            <a:t>медициналық </a:t>
          </a:r>
          <a:r>
            <a:rPr lang="ru-RU" sz="2400" dirty="0" smtClean="0">
              <a:latin typeface="Times New Roman" pitchFamily="18" charset="0"/>
              <a:cs typeface="Times New Roman" pitchFamily="18" charset="0"/>
            </a:rPr>
            <a:t>қызметкерлер-1 </a:t>
          </a:r>
          <a:r>
            <a:rPr lang="ru-RU" sz="2400" dirty="0" err="1" smtClean="0">
              <a:latin typeface="Times New Roman" pitchFamily="18" charset="0"/>
              <a:cs typeface="Times New Roman" pitchFamily="18" charset="0"/>
            </a:rPr>
            <a:t>адам</a:t>
          </a:r>
          <a:r>
            <a:rPr lang="ru-RU" sz="2400" dirty="0" smtClean="0">
              <a:latin typeface="Times New Roman" pitchFamily="18" charset="0"/>
              <a:cs typeface="Times New Roman" pitchFamily="18" charset="0"/>
            </a:rPr>
            <a:t>,</a:t>
          </a:r>
          <a:endParaRPr lang="ru-RU" sz="2400" dirty="0">
            <a:latin typeface="Times New Roman" pitchFamily="18" charset="0"/>
            <a:cs typeface="Times New Roman" pitchFamily="18" charset="0"/>
          </a:endParaRPr>
        </a:p>
      </dgm:t>
    </dgm:pt>
    <dgm:pt modelId="{EAA102BD-EAFD-4D48-BEAE-98CE31DEA718}" type="parTrans" cxnId="{386BAE48-F49D-4479-8B2E-68331088433E}">
      <dgm:prSet/>
      <dgm:spPr/>
      <dgm:t>
        <a:bodyPr/>
        <a:lstStyle/>
        <a:p>
          <a:endParaRPr lang="ru-RU"/>
        </a:p>
      </dgm:t>
    </dgm:pt>
    <dgm:pt modelId="{75182C20-439A-4C19-A85D-849465EC7E83}" type="sibTrans" cxnId="{386BAE48-F49D-4479-8B2E-68331088433E}">
      <dgm:prSet/>
      <dgm:spPr/>
      <dgm:t>
        <a:bodyPr/>
        <a:lstStyle/>
        <a:p>
          <a:endParaRPr lang="ru-RU"/>
        </a:p>
      </dgm:t>
    </dgm:pt>
    <dgm:pt modelId="{106AF664-56C9-498D-8A74-3F5668ECC729}" type="pres">
      <dgm:prSet presAssocID="{231CF612-07C0-4BA5-843B-46A0F06F4F0A}" presName="linear" presStyleCnt="0">
        <dgm:presLayoutVars>
          <dgm:animLvl val="lvl"/>
          <dgm:resizeHandles val="exact"/>
        </dgm:presLayoutVars>
      </dgm:prSet>
      <dgm:spPr/>
    </dgm:pt>
    <dgm:pt modelId="{6CFB6BC5-CE8E-4113-8D0D-DD0ECBFCBF1E}" type="pres">
      <dgm:prSet presAssocID="{4A3471C2-7514-4132-9715-DF83BB682B29}" presName="parentText" presStyleLbl="node1" presStyleIdx="0" presStyleCnt="3">
        <dgm:presLayoutVars>
          <dgm:chMax val="0"/>
          <dgm:bulletEnabled val="1"/>
        </dgm:presLayoutVars>
      </dgm:prSet>
      <dgm:spPr/>
      <dgm:t>
        <a:bodyPr/>
        <a:lstStyle/>
        <a:p>
          <a:endParaRPr lang="ru-RU"/>
        </a:p>
      </dgm:t>
    </dgm:pt>
    <dgm:pt modelId="{68D52A03-E029-4B3E-94FD-EE5A05F6C3AC}" type="pres">
      <dgm:prSet presAssocID="{6BBB479A-01F6-4FF6-AFDB-FD4D512B296E}" presName="spacer" presStyleCnt="0"/>
      <dgm:spPr/>
    </dgm:pt>
    <dgm:pt modelId="{64CB50E5-2506-4DCF-B2DF-2DF59A3DCBBC}" type="pres">
      <dgm:prSet presAssocID="{4C25EDFB-BA32-4CFD-A380-D8CF3AD62AB0}" presName="parentText" presStyleLbl="node1" presStyleIdx="1" presStyleCnt="3" custLinFactY="-2656" custLinFactNeighborY="-100000">
        <dgm:presLayoutVars>
          <dgm:chMax val="0"/>
          <dgm:bulletEnabled val="1"/>
        </dgm:presLayoutVars>
      </dgm:prSet>
      <dgm:spPr/>
    </dgm:pt>
    <dgm:pt modelId="{54EDF266-322A-456B-975A-6C762EE7BD38}" type="pres">
      <dgm:prSet presAssocID="{D4B86D5F-E1CE-4D7B-8BCC-0BE486DCC8FB}" presName="spacer" presStyleCnt="0"/>
      <dgm:spPr/>
    </dgm:pt>
    <dgm:pt modelId="{193C3933-3CCC-44B5-8F70-8D1D1AB1321D}" type="pres">
      <dgm:prSet presAssocID="{2AF9BE61-9EA8-405D-8CD1-2EA79EB60945}" presName="parentText" presStyleLbl="node1" presStyleIdx="2" presStyleCnt="3">
        <dgm:presLayoutVars>
          <dgm:chMax val="0"/>
          <dgm:bulletEnabled val="1"/>
        </dgm:presLayoutVars>
      </dgm:prSet>
      <dgm:spPr/>
    </dgm:pt>
  </dgm:ptLst>
  <dgm:cxnLst>
    <dgm:cxn modelId="{B891D733-3C4A-428C-9C1B-94B65E76EFB3}" type="presOf" srcId="{4A3471C2-7514-4132-9715-DF83BB682B29}" destId="{6CFB6BC5-CE8E-4113-8D0D-DD0ECBFCBF1E}" srcOrd="0" destOrd="0" presId="urn:microsoft.com/office/officeart/2005/8/layout/vList2"/>
    <dgm:cxn modelId="{4A4F0783-398A-41EF-99A6-5E922EC04A43}" type="presOf" srcId="{2AF9BE61-9EA8-405D-8CD1-2EA79EB60945}" destId="{193C3933-3CCC-44B5-8F70-8D1D1AB1321D}" srcOrd="0" destOrd="0" presId="urn:microsoft.com/office/officeart/2005/8/layout/vList2"/>
    <dgm:cxn modelId="{386BAE48-F49D-4479-8B2E-68331088433E}" srcId="{231CF612-07C0-4BA5-843B-46A0F06F4F0A}" destId="{2AF9BE61-9EA8-405D-8CD1-2EA79EB60945}" srcOrd="2" destOrd="0" parTransId="{EAA102BD-EAFD-4D48-BEAE-98CE31DEA718}" sibTransId="{75182C20-439A-4C19-A85D-849465EC7E83}"/>
    <dgm:cxn modelId="{6885F7BD-BD78-4BFE-943A-6AF444B2948D}" type="presOf" srcId="{4C25EDFB-BA32-4CFD-A380-D8CF3AD62AB0}" destId="{64CB50E5-2506-4DCF-B2DF-2DF59A3DCBBC}" srcOrd="0" destOrd="0" presId="urn:microsoft.com/office/officeart/2005/8/layout/vList2"/>
    <dgm:cxn modelId="{77E77071-BC1F-489C-B491-B22DCFE259C1}" srcId="{231CF612-07C0-4BA5-843B-46A0F06F4F0A}" destId="{4C25EDFB-BA32-4CFD-A380-D8CF3AD62AB0}" srcOrd="1" destOrd="0" parTransId="{F3675678-A4C3-45E4-9806-4EF94D88A38C}" sibTransId="{D4B86D5F-E1CE-4D7B-8BCC-0BE486DCC8FB}"/>
    <dgm:cxn modelId="{D09EAD7A-4F02-41A3-A400-A28DB62747D9}" srcId="{231CF612-07C0-4BA5-843B-46A0F06F4F0A}" destId="{4A3471C2-7514-4132-9715-DF83BB682B29}" srcOrd="0" destOrd="0" parTransId="{624D51F3-5415-45AC-8AFE-537DB6AF6691}" sibTransId="{6BBB479A-01F6-4FF6-AFDB-FD4D512B296E}"/>
    <dgm:cxn modelId="{BDA6760F-22A4-4E35-BE73-D758873A9D9C}" type="presOf" srcId="{231CF612-07C0-4BA5-843B-46A0F06F4F0A}" destId="{106AF664-56C9-498D-8A74-3F5668ECC729}" srcOrd="0" destOrd="0" presId="urn:microsoft.com/office/officeart/2005/8/layout/vList2"/>
    <dgm:cxn modelId="{4700E82D-F6E3-4D44-BA6B-5D016E7A1FA6}" type="presParOf" srcId="{106AF664-56C9-498D-8A74-3F5668ECC729}" destId="{6CFB6BC5-CE8E-4113-8D0D-DD0ECBFCBF1E}" srcOrd="0" destOrd="0" presId="urn:microsoft.com/office/officeart/2005/8/layout/vList2"/>
    <dgm:cxn modelId="{A882CA9C-7D14-45B9-93DE-5BE28F7C94BD}" type="presParOf" srcId="{106AF664-56C9-498D-8A74-3F5668ECC729}" destId="{68D52A03-E029-4B3E-94FD-EE5A05F6C3AC}" srcOrd="1" destOrd="0" presId="urn:microsoft.com/office/officeart/2005/8/layout/vList2"/>
    <dgm:cxn modelId="{A6DD8F0B-123B-483D-A041-B9EA46D985CD}" type="presParOf" srcId="{106AF664-56C9-498D-8A74-3F5668ECC729}" destId="{64CB50E5-2506-4DCF-B2DF-2DF59A3DCBBC}" srcOrd="2" destOrd="0" presId="urn:microsoft.com/office/officeart/2005/8/layout/vList2"/>
    <dgm:cxn modelId="{BF723FE4-7528-403F-9C82-746CD3F4EB28}" type="presParOf" srcId="{106AF664-56C9-498D-8A74-3F5668ECC729}" destId="{54EDF266-322A-456B-975A-6C762EE7BD38}" srcOrd="3" destOrd="0" presId="urn:microsoft.com/office/officeart/2005/8/layout/vList2"/>
    <dgm:cxn modelId="{51C79B43-ECFB-4003-849D-25EDE1F9F7C6}" type="presParOf" srcId="{106AF664-56C9-498D-8A74-3F5668ECC729}" destId="{193C3933-3CCC-44B5-8F70-8D1D1AB1321D}" srcOrd="4" destOrd="0" presId="urn:microsoft.com/office/officeart/2005/8/layout/vList2"/>
  </dgm:cxnLst>
  <dgm:bg/>
  <dgm:whole/>
</dgm:dataModel>
</file>

<file path=ppt/diagrams/data8.xml><?xml version="1.0" encoding="utf-8"?>
<dgm:dataModel xmlns:dgm="http://schemas.openxmlformats.org/drawingml/2006/diagram" xmlns:a="http://schemas.openxmlformats.org/drawingml/2006/main">
  <dgm:ptLst>
    <dgm:pt modelId="{9A003206-DCBA-45DC-8B70-F05FE25EC76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467BEFFE-857F-401F-AB9D-231B59099B7D}">
      <dgm:prSet custT="1"/>
      <dgm:spPr>
        <a:solidFill>
          <a:srgbClr val="7030A0"/>
        </a:solidFill>
      </dgm:spPr>
      <dgm:t>
        <a:bodyPr/>
        <a:lstStyle/>
        <a:p>
          <a:pPr rtl="0"/>
          <a:r>
            <a:rPr lang="ru-RU" sz="2800" dirty="0" err="1" smtClean="0">
              <a:latin typeface="Times New Roman" pitchFamily="18" charset="0"/>
              <a:cs typeface="Times New Roman" pitchFamily="18" charset="0"/>
            </a:rPr>
            <a:t>қызмет көрсетуші </a:t>
          </a:r>
          <a:r>
            <a:rPr lang="ru-RU" sz="2800" dirty="0" smtClean="0">
              <a:latin typeface="Times New Roman" pitchFamily="18" charset="0"/>
              <a:cs typeface="Times New Roman" pitchFamily="18" charset="0"/>
            </a:rPr>
            <a:t>персонал- 17 </a:t>
          </a:r>
          <a:r>
            <a:rPr lang="ru-RU" sz="2800" dirty="0" err="1" smtClean="0">
              <a:latin typeface="Times New Roman" pitchFamily="18" charset="0"/>
              <a:cs typeface="Times New Roman" pitchFamily="18" charset="0"/>
            </a:rPr>
            <a:t>адам</a:t>
          </a:r>
          <a:r>
            <a:rPr lang="ru-RU" sz="2800" dirty="0" smtClean="0">
              <a:latin typeface="Times New Roman" pitchFamily="18" charset="0"/>
              <a:cs typeface="Times New Roman" pitchFamily="18" charset="0"/>
            </a:rPr>
            <a:t> </a:t>
          </a:r>
          <a:endParaRPr lang="ru-RU" sz="2800" dirty="0">
            <a:latin typeface="Times New Roman" pitchFamily="18" charset="0"/>
            <a:cs typeface="Times New Roman" pitchFamily="18" charset="0"/>
          </a:endParaRPr>
        </a:p>
      </dgm:t>
    </dgm:pt>
    <dgm:pt modelId="{DEC10D78-58F3-4F87-A928-516143B0E51F}" type="parTrans" cxnId="{8EAE0857-0E64-4098-A50E-7992A668829A}">
      <dgm:prSet/>
      <dgm:spPr/>
      <dgm:t>
        <a:bodyPr/>
        <a:lstStyle/>
        <a:p>
          <a:endParaRPr lang="ru-RU"/>
        </a:p>
      </dgm:t>
    </dgm:pt>
    <dgm:pt modelId="{B890A2C5-2420-4830-BED4-068594C3D38C}" type="sibTrans" cxnId="{8EAE0857-0E64-4098-A50E-7992A668829A}">
      <dgm:prSet/>
      <dgm:spPr/>
      <dgm:t>
        <a:bodyPr/>
        <a:lstStyle/>
        <a:p>
          <a:endParaRPr lang="ru-RU"/>
        </a:p>
      </dgm:t>
    </dgm:pt>
    <dgm:pt modelId="{06F89E7F-71BC-43E6-8272-423304D4E081}" type="pres">
      <dgm:prSet presAssocID="{9A003206-DCBA-45DC-8B70-F05FE25EC760}" presName="linear" presStyleCnt="0">
        <dgm:presLayoutVars>
          <dgm:animLvl val="lvl"/>
          <dgm:resizeHandles val="exact"/>
        </dgm:presLayoutVars>
      </dgm:prSet>
      <dgm:spPr/>
    </dgm:pt>
    <dgm:pt modelId="{BD49621C-111C-4858-BDF6-F54CC864064D}" type="pres">
      <dgm:prSet presAssocID="{467BEFFE-857F-401F-AB9D-231B59099B7D}" presName="parentText" presStyleLbl="node1" presStyleIdx="0" presStyleCnt="1" custLinFactNeighborX="1087" custLinFactNeighborY="-2839">
        <dgm:presLayoutVars>
          <dgm:chMax val="0"/>
          <dgm:bulletEnabled val="1"/>
        </dgm:presLayoutVars>
      </dgm:prSet>
      <dgm:spPr/>
      <dgm:t>
        <a:bodyPr/>
        <a:lstStyle/>
        <a:p>
          <a:endParaRPr lang="ru-RU"/>
        </a:p>
      </dgm:t>
    </dgm:pt>
  </dgm:ptLst>
  <dgm:cxnLst>
    <dgm:cxn modelId="{8EAE0857-0E64-4098-A50E-7992A668829A}" srcId="{9A003206-DCBA-45DC-8B70-F05FE25EC760}" destId="{467BEFFE-857F-401F-AB9D-231B59099B7D}" srcOrd="0" destOrd="0" parTransId="{DEC10D78-58F3-4F87-A928-516143B0E51F}" sibTransId="{B890A2C5-2420-4830-BED4-068594C3D38C}"/>
    <dgm:cxn modelId="{29464736-4A72-4017-85AB-6DD2FE73C6E1}" type="presOf" srcId="{467BEFFE-857F-401F-AB9D-231B59099B7D}" destId="{BD49621C-111C-4858-BDF6-F54CC864064D}" srcOrd="0" destOrd="0" presId="urn:microsoft.com/office/officeart/2005/8/layout/vList2"/>
    <dgm:cxn modelId="{306E9B99-1CE0-484F-8BCB-2A84F47ACA49}" type="presOf" srcId="{9A003206-DCBA-45DC-8B70-F05FE25EC760}" destId="{06F89E7F-71BC-43E6-8272-423304D4E081}" srcOrd="0" destOrd="0" presId="urn:microsoft.com/office/officeart/2005/8/layout/vList2"/>
    <dgm:cxn modelId="{8C9F210E-AD56-429E-A673-3A29F68296F7}" type="presParOf" srcId="{06F89E7F-71BC-43E6-8272-423304D4E081}" destId="{BD49621C-111C-4858-BDF6-F54CC864064D}" srcOrd="0" destOrd="0" presId="urn:microsoft.com/office/officeart/2005/8/layout/vList2"/>
  </dgm:cxnLst>
  <dgm:bg/>
  <dgm:whole/>
</dgm:dataModel>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C7FDE2-E9D3-4BD0-B382-A37F6BBAF4DE}" type="datetimeFigureOut">
              <a:rPr lang="ru-RU" smtClean="0"/>
              <a:pPr/>
              <a:t>23.09.2019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CF3325-86E1-4D62-99CF-48002ACF5DD8}"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87CF3325-86E1-4D62-99CF-48002ACF5DD8}" type="slidenum">
              <a:rPr lang="ru-RU" smtClean="0"/>
              <a:pPr/>
              <a:t>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CFDAABD-2B05-4471-A938-5377206D4F68}" type="datetimeFigureOut">
              <a:rPr lang="ru-RU" smtClean="0"/>
              <a:pPr/>
              <a:t>23.09.2019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6C0035-A7A8-4A44-8F4F-7E3B3713D5F9}"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CFDAABD-2B05-4471-A938-5377206D4F68}" type="datetimeFigureOut">
              <a:rPr lang="ru-RU" smtClean="0"/>
              <a:pPr/>
              <a:t>23.09.2019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6C0035-A7A8-4A44-8F4F-7E3B3713D5F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CFDAABD-2B05-4471-A938-5377206D4F68}" type="datetimeFigureOut">
              <a:rPr lang="ru-RU" smtClean="0"/>
              <a:pPr/>
              <a:t>23.09.2019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6C0035-A7A8-4A44-8F4F-7E3B3713D5F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CFDAABD-2B05-4471-A938-5377206D4F68}" type="datetimeFigureOut">
              <a:rPr lang="ru-RU" smtClean="0"/>
              <a:pPr/>
              <a:t>23.09.2019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6C0035-A7A8-4A44-8F4F-7E3B3713D5F9}"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CFDAABD-2B05-4471-A938-5377206D4F68}" type="datetimeFigureOut">
              <a:rPr lang="ru-RU" smtClean="0"/>
              <a:pPr/>
              <a:t>23.09.2019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6C0035-A7A8-4A44-8F4F-7E3B3713D5F9}"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CFDAABD-2B05-4471-A938-5377206D4F68}" type="datetimeFigureOut">
              <a:rPr lang="ru-RU" smtClean="0"/>
              <a:pPr/>
              <a:t>23.09.2019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B6C0035-A7A8-4A44-8F4F-7E3B3713D5F9}"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CFDAABD-2B05-4471-A938-5377206D4F68}" type="datetimeFigureOut">
              <a:rPr lang="ru-RU" smtClean="0"/>
              <a:pPr/>
              <a:t>23.09.2019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B6C0035-A7A8-4A44-8F4F-7E3B3713D5F9}"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CFDAABD-2B05-4471-A938-5377206D4F68}" type="datetimeFigureOut">
              <a:rPr lang="ru-RU" smtClean="0"/>
              <a:pPr/>
              <a:t>23.09.2019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B6C0035-A7A8-4A44-8F4F-7E3B3713D5F9}"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CFDAABD-2B05-4471-A938-5377206D4F68}" type="datetimeFigureOut">
              <a:rPr lang="ru-RU" smtClean="0"/>
              <a:pPr/>
              <a:t>23.09.2019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B6C0035-A7A8-4A44-8F4F-7E3B3713D5F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CFDAABD-2B05-4471-A938-5377206D4F68}" type="datetimeFigureOut">
              <a:rPr lang="ru-RU" smtClean="0"/>
              <a:pPr/>
              <a:t>23.09.2019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B6C0035-A7A8-4A44-8F4F-7E3B3713D5F9}"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CFDAABD-2B05-4471-A938-5377206D4F68}" type="datetimeFigureOut">
              <a:rPr lang="ru-RU" smtClean="0"/>
              <a:pPr/>
              <a:t>23.09.2019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B6C0035-A7A8-4A44-8F4F-7E3B3713D5F9}"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FDAABD-2B05-4471-A938-5377206D4F68}" type="datetimeFigureOut">
              <a:rPr lang="ru-RU" smtClean="0"/>
              <a:pPr/>
              <a:t>23.09.2019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6C0035-A7A8-4A44-8F4F-7E3B3713D5F9}"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4.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6.xml"/><Relationship Id="rId13" Type="http://schemas.openxmlformats.org/officeDocument/2006/relationships/diagramQuickStyle" Target="../diagrams/quickStyle7.xml"/><Relationship Id="rId18" Type="http://schemas.openxmlformats.org/officeDocument/2006/relationships/diagramColors" Target="../diagrams/colors8.xml"/><Relationship Id="rId3" Type="http://schemas.openxmlformats.org/officeDocument/2006/relationships/diagramData" Target="../diagrams/data5.xml"/><Relationship Id="rId7" Type="http://schemas.openxmlformats.org/officeDocument/2006/relationships/diagramData" Target="../diagrams/data6.xml"/><Relationship Id="rId12" Type="http://schemas.openxmlformats.org/officeDocument/2006/relationships/diagramLayout" Target="../diagrams/layout7.xml"/><Relationship Id="rId17" Type="http://schemas.openxmlformats.org/officeDocument/2006/relationships/diagramQuickStyle" Target="../diagrams/quickStyle8.xml"/><Relationship Id="rId2" Type="http://schemas.openxmlformats.org/officeDocument/2006/relationships/image" Target="../media/image3.jpeg"/><Relationship Id="rId16" Type="http://schemas.openxmlformats.org/officeDocument/2006/relationships/diagramLayout" Target="../diagrams/layout8.xml"/><Relationship Id="rId1" Type="http://schemas.openxmlformats.org/officeDocument/2006/relationships/slideLayout" Target="../slideLayouts/slideLayout2.xml"/><Relationship Id="rId6" Type="http://schemas.openxmlformats.org/officeDocument/2006/relationships/diagramColors" Target="../diagrams/colors5.xml"/><Relationship Id="rId11" Type="http://schemas.openxmlformats.org/officeDocument/2006/relationships/diagramData" Target="../diagrams/data7.xml"/><Relationship Id="rId5" Type="http://schemas.openxmlformats.org/officeDocument/2006/relationships/diagramQuickStyle" Target="../diagrams/quickStyle5.xml"/><Relationship Id="rId15" Type="http://schemas.openxmlformats.org/officeDocument/2006/relationships/diagramData" Target="../diagrams/data8.xml"/><Relationship Id="rId10" Type="http://schemas.openxmlformats.org/officeDocument/2006/relationships/diagramColors" Target="../diagrams/colors6.xml"/><Relationship Id="rId4" Type="http://schemas.openxmlformats.org/officeDocument/2006/relationships/diagramLayout" Target="../diagrams/layout5.xml"/><Relationship Id="rId9" Type="http://schemas.openxmlformats.org/officeDocument/2006/relationships/diagramQuickStyle" Target="../diagrams/quickStyle6.xml"/><Relationship Id="rId14" Type="http://schemas.openxmlformats.org/officeDocument/2006/relationships/diagramColors" Target="../diagrams/colors7.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786" y="0"/>
            <a:ext cx="7429552" cy="1000108"/>
          </a:xfrm>
        </p:spPr>
        <p:txBody>
          <a:bodyPr>
            <a:normAutofit fontScale="90000"/>
          </a:bodyPr>
          <a:lstStyle/>
          <a:p>
            <a:pPr lvl="0"/>
            <a:r>
              <a:rPr kumimoji="0" lang="en-US" sz="2800" b="1" i="1" u="none" strike="noStrike" cap="all" normalizeH="0" baseline="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ea typeface="Calibri" pitchFamily="34" charset="0"/>
                <a:cs typeface="Times New Roman" pitchFamily="18" charset="0"/>
              </a:rPr>
              <a:t/>
            </a:r>
            <a:br>
              <a:rPr kumimoji="0" lang="en-US" sz="2800" b="1" i="1" u="none" strike="noStrike" cap="all" normalizeH="0" baseline="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ea typeface="Calibri" pitchFamily="34" charset="0"/>
                <a:cs typeface="Times New Roman" pitchFamily="18" charset="0"/>
              </a:rPr>
            </a:br>
            <a:r>
              <a:rPr kumimoji="0" lang="kk-KZ" sz="2200" b="1" i="1" u="none" strike="noStrike" cap="all" normalizeH="0" baseline="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ea typeface="Calibri" pitchFamily="34" charset="0"/>
                <a:cs typeface="Times New Roman" pitchFamily="18" charset="0"/>
              </a:rPr>
              <a:t>2019- 2022 жылдарға арналған даму бағдарламасы.</a:t>
            </a:r>
            <a:r>
              <a:rPr kumimoji="0" lang="kk-KZ" sz="2200" b="1" i="1" u="none" strike="noStrike" cap="all" normalizeH="0" baseline="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
            </a:r>
            <a:br>
              <a:rPr kumimoji="0" lang="kk-KZ" sz="2200" b="1" i="1" u="none" strike="noStrike" cap="all" normalizeH="0" baseline="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br>
            <a:endParaRPr lang="ru-RU" sz="2200" dirty="0">
              <a:latin typeface="Times New Roman" pitchFamily="18" charset="0"/>
              <a:cs typeface="Times New Roman" pitchFamily="18" charset="0"/>
            </a:endParaRPr>
          </a:p>
        </p:txBody>
      </p:sp>
      <p:sp>
        <p:nvSpPr>
          <p:cNvPr id="3" name="Содержимое 2"/>
          <p:cNvSpPr>
            <a:spLocks noGrp="1"/>
          </p:cNvSpPr>
          <p:nvPr>
            <p:ph idx="1"/>
          </p:nvPr>
        </p:nvSpPr>
        <p:spPr>
          <a:xfrm rot="21296468">
            <a:off x="1039744" y="1000976"/>
            <a:ext cx="3032105" cy="4273702"/>
          </a:xfrm>
        </p:spPr>
        <p:txBody>
          <a:bodyPr>
            <a:normAutofit/>
          </a:bodyPr>
          <a:lstStyle/>
          <a:p>
            <a:pPr algn="ctr" fontAlgn="base">
              <a:spcBef>
                <a:spcPct val="0"/>
              </a:spcBef>
              <a:spcAft>
                <a:spcPct val="0"/>
              </a:spcAft>
              <a:buNone/>
            </a:pPr>
            <a:r>
              <a:rPr kumimoji="0" lang="kk-KZ" sz="2000" b="1" i="1" u="none" strike="noStrike" cap="all" normalizeH="0" baseline="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Times New Roman" pitchFamily="18" charset="0"/>
                <a:ea typeface="Calibri" pitchFamily="34" charset="0"/>
                <a:cs typeface="Times New Roman" pitchFamily="18" charset="0"/>
              </a:rPr>
              <a:t>"Солтүстік Қазақстан облысы Ақжар ауданының әкімдігінің білі</a:t>
            </a:r>
            <a:r>
              <a:rPr lang="kk-KZ" sz="20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Times New Roman" pitchFamily="18" charset="0"/>
                <a:ea typeface="Calibri" pitchFamily="34" charset="0"/>
                <a:cs typeface="Times New Roman" pitchFamily="18" charset="0"/>
              </a:rPr>
              <a:t>м  </a:t>
            </a:r>
            <a:r>
              <a:rPr kumimoji="0" lang="kk-KZ" sz="2000" b="1" i="1" u="none" strike="noStrike" cap="all" normalizeH="0" baseline="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Times New Roman" pitchFamily="18" charset="0"/>
                <a:ea typeface="Calibri" pitchFamily="34" charset="0"/>
                <a:cs typeface="Times New Roman" pitchFamily="18" charset="0"/>
              </a:rPr>
              <a:t>бөлім</a:t>
            </a:r>
            <a:endParaRPr lang="ru-RU" sz="2000" dirty="0" smtClean="0">
              <a:effectLst>
                <a:outerShdw blurRad="38100" dist="38100" dir="2700000" algn="tl">
                  <a:srgbClr val="000000">
                    <a:alpha val="43137"/>
                  </a:srgbClr>
                </a:outerShdw>
                <a:reflection blurRad="12700" stA="28000" endPos="45000" dist="1000" dir="5400000" sy="-100000" algn="bl" rotWithShape="0"/>
              </a:effectLst>
              <a:latin typeface="Times New Roman" pitchFamily="18" charset="0"/>
              <a:cs typeface="Times New Roman" pitchFamily="18" charset="0"/>
            </a:endParaRPr>
          </a:p>
          <a:p>
            <a:pPr marL="0" lvl="0" indent="0" algn="ctr" fontAlgn="base">
              <a:spcBef>
                <a:spcPct val="0"/>
              </a:spcBef>
              <a:spcAft>
                <a:spcPct val="0"/>
              </a:spcAft>
              <a:buNone/>
            </a:pPr>
            <a:r>
              <a:rPr kumimoji="0" lang="kk-KZ" sz="2000" b="1" i="1" u="none" strike="noStrike" cap="all" normalizeH="0" baseline="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Times New Roman" pitchFamily="18" charset="0"/>
                <a:ea typeface="Calibri" pitchFamily="34" charset="0"/>
                <a:cs typeface="Times New Roman" pitchFamily="18" charset="0"/>
              </a:rPr>
              <a:t>інің </a:t>
            </a:r>
            <a:r>
              <a:rPr lang="kk-KZ" sz="20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Times New Roman" pitchFamily="18" charset="0"/>
                <a:ea typeface="Calibri" pitchFamily="34" charset="0"/>
                <a:cs typeface="Times New Roman" pitchFamily="18" charset="0"/>
              </a:rPr>
              <a:t>«</a:t>
            </a:r>
            <a:r>
              <a:rPr kumimoji="0" lang="kk-KZ" sz="2000" b="1" i="1" u="none" strike="noStrike" cap="all" normalizeH="0" baseline="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Times New Roman" pitchFamily="18" charset="0"/>
                <a:ea typeface="Calibri" pitchFamily="34" charset="0"/>
                <a:cs typeface="Times New Roman" pitchFamily="18" charset="0"/>
              </a:rPr>
              <a:t>Балапан</a:t>
            </a:r>
            <a:r>
              <a:rPr lang="kk-KZ" sz="20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Times New Roman" pitchFamily="18" charset="0"/>
                <a:ea typeface="Calibri" pitchFamily="34" charset="0"/>
                <a:cs typeface="Times New Roman" pitchFamily="18" charset="0"/>
              </a:rPr>
              <a:t>»</a:t>
            </a:r>
            <a:r>
              <a:rPr kumimoji="0" lang="kk-KZ" sz="2000" b="1" i="1" u="none" strike="noStrike" cap="all" normalizeH="0" baseline="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Times New Roman" pitchFamily="18" charset="0"/>
                <a:ea typeface="Calibri" pitchFamily="34" charset="0"/>
                <a:cs typeface="Times New Roman" pitchFamily="18" charset="0"/>
              </a:rPr>
              <a:t> балалар бөбек - бақшасы" мемлекеттік коммуналдық қазыналық кәсіпорны</a:t>
            </a:r>
            <a:r>
              <a:rPr kumimoji="0" lang="kk-KZ" sz="2000" b="1" i="1" u="none" strike="noStrike" cap="all" normalizeH="0" baseline="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ea typeface="Calibri" pitchFamily="34" charset="0"/>
                <a:cs typeface="Times New Roman" pitchFamily="18" charset="0"/>
              </a:rPr>
              <a:t>.</a:t>
            </a:r>
            <a:endParaRPr kumimoji="0" lang="kk-KZ" sz="2000" b="1" i="1" u="none" strike="noStrike" cap="all" normalizeH="0" baseline="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endParaRPr>
          </a:p>
        </p:txBody>
      </p:sp>
      <p:sp>
        <p:nvSpPr>
          <p:cNvPr id="5" name="Прямоугольник 4"/>
          <p:cNvSpPr/>
          <p:nvPr/>
        </p:nvSpPr>
        <p:spPr>
          <a:xfrm rot="10965696">
            <a:off x="3615820" y="4604740"/>
            <a:ext cx="312907" cy="369332"/>
          </a:xfrm>
          <a:prstGeom prst="rect">
            <a:avLst/>
          </a:prstGeom>
        </p:spPr>
        <p:txBody>
          <a:bodyPr wrap="square">
            <a:spAutoFit/>
          </a:bodyPr>
          <a:lstStyle/>
          <a:p>
            <a:endParaRPr lang="ru-RU" dirty="0"/>
          </a:p>
        </p:txBody>
      </p:sp>
      <p:pic>
        <p:nvPicPr>
          <p:cNvPr id="6" name="Рисунок 5" descr="D:\Мои файлы\Рабочий стол\НЕДАВНИЕ ДОКУМЕНТЫ\ФОТО ФЕЙСБУК\фото фейсб8.JPG"/>
          <p:cNvPicPr/>
          <p:nvPr/>
        </p:nvPicPr>
        <p:blipFill>
          <a:blip r:embed="rId3" cstate="print"/>
          <a:srcRect/>
          <a:stretch>
            <a:fillRect/>
          </a:stretch>
        </p:blipFill>
        <p:spPr bwMode="auto">
          <a:xfrm rot="273591">
            <a:off x="5230557" y="1093613"/>
            <a:ext cx="3200199" cy="4229898"/>
          </a:xfrm>
          <a:prstGeom prst="rect">
            <a:avLst/>
          </a:prstGeom>
          <a:noFill/>
          <a:ln w="9525">
            <a:noFill/>
            <a:miter lim="800000"/>
            <a:headEnd/>
            <a:tailEnd/>
          </a:ln>
        </p:spPr>
      </p:pic>
      <p:pic>
        <p:nvPicPr>
          <p:cNvPr id="1026" name="Picture 2"/>
          <p:cNvPicPr>
            <a:picLocks noChangeAspect="1" noChangeArrowheads="1"/>
          </p:cNvPicPr>
          <p:nvPr/>
        </p:nvPicPr>
        <p:blipFill>
          <a:blip r:embed="rId4"/>
          <a:srcRect/>
          <a:stretch>
            <a:fillRect/>
          </a:stretch>
        </p:blipFill>
        <p:spPr bwMode="auto">
          <a:xfrm>
            <a:off x="0" y="0"/>
            <a:ext cx="9144064" cy="6858000"/>
          </a:xfrm>
          <a:prstGeom prst="rect">
            <a:avLst/>
          </a:prstGeom>
          <a:noFill/>
          <a:ln w="9525">
            <a:noFill/>
            <a:miter lim="800000"/>
            <a:headEnd/>
            <a:tailEnd/>
          </a:ln>
          <a:effectLst/>
        </p:spPr>
      </p:pic>
      <p:sp>
        <p:nvSpPr>
          <p:cNvPr id="7169" name="Rectangle 1"/>
          <p:cNvSpPr>
            <a:spLocks noChangeArrowheads="1"/>
          </p:cNvSpPr>
          <p:nvPr/>
        </p:nvSpPr>
        <p:spPr bwMode="auto">
          <a:xfrm>
            <a:off x="0" y="0"/>
            <a:ext cx="8771440" cy="80021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kk-KZ" sz="22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p>
          <a:p>
            <a:pPr marL="0" marR="0" lvl="0" indent="0" algn="just" defTabSz="914400" rtl="0" eaLnBrk="1" fontAlgn="base" latinLnBrk="0" hangingPunct="1">
              <a:lnSpc>
                <a:spcPct val="100000"/>
              </a:lnSpc>
              <a:spcBef>
                <a:spcPct val="0"/>
              </a:spcBef>
              <a:spcAft>
                <a:spcPct val="0"/>
              </a:spcAft>
              <a:buClrTx/>
              <a:buSzTx/>
              <a:buFontTx/>
              <a:buNone/>
              <a:tabLst/>
            </a:pPr>
            <a:r>
              <a:rPr lang="kk-KZ" sz="2200" b="1" i="1" dirty="0" smtClean="0">
                <a:latin typeface="Times New Roman" pitchFamily="18" charset="0"/>
                <a:ea typeface="Calibri" pitchFamily="34" charset="0"/>
                <a:cs typeface="Times New Roman" pitchFamily="18" charset="0"/>
              </a:rPr>
              <a:t>                       </a:t>
            </a:r>
            <a:r>
              <a:rPr kumimoji="0" lang="kk-KZ" sz="2400" b="1" i="1"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2019- 2022 жылдарға арналған даму бағдарламасы</a:t>
            </a:r>
            <a:r>
              <a:rPr kumimoji="0" lang="kk-KZ" sz="22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a:t>
            </a:r>
            <a:endParaRPr kumimoji="0" lang="kk-KZ" sz="1800" b="0" i="0" u="none" strike="noStrike" cap="none" normalizeH="0" baseline="0" dirty="0" smtClean="0">
              <a:ln>
                <a:noFill/>
              </a:ln>
              <a:solidFill>
                <a:srgbClr val="002060"/>
              </a:solidFill>
              <a:effectLst/>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29698" name="Picture 2" descr="C:\Users\Admin\Desktop\шаб през.jpg"/>
          <p:cNvPicPr>
            <a:picLocks noChangeAspect="1" noChangeArrowheads="1"/>
          </p:cNvPicPr>
          <p:nvPr/>
        </p:nvPicPr>
        <p:blipFill>
          <a:blip r:embed="rId2"/>
          <a:srcRect/>
          <a:stretch>
            <a:fillRect/>
          </a:stretch>
        </p:blipFill>
        <p:spPr bwMode="auto">
          <a:xfrm>
            <a:off x="1" y="0"/>
            <a:ext cx="9144000" cy="6858001"/>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29698" name="Picture 2" descr="C:\Users\Admin\Desktop\шаб през.jpg"/>
          <p:cNvPicPr>
            <a:picLocks noChangeAspect="1" noChangeArrowheads="1"/>
          </p:cNvPicPr>
          <p:nvPr/>
        </p:nvPicPr>
        <p:blipFill>
          <a:blip r:embed="rId2"/>
          <a:srcRect/>
          <a:stretch>
            <a:fillRect/>
          </a:stretch>
        </p:blipFill>
        <p:spPr bwMode="auto">
          <a:xfrm>
            <a:off x="0" y="-1"/>
            <a:ext cx="9144000" cy="6858001"/>
          </a:xfrm>
          <a:prstGeom prst="rect">
            <a:avLst/>
          </a:prstGeom>
          <a:noFill/>
        </p:spPr>
      </p:pic>
      <p:sp>
        <p:nvSpPr>
          <p:cNvPr id="5" name="Прямоугольник 4"/>
          <p:cNvSpPr/>
          <p:nvPr/>
        </p:nvSpPr>
        <p:spPr>
          <a:xfrm>
            <a:off x="1928794" y="357167"/>
            <a:ext cx="4929206" cy="646331"/>
          </a:xfrm>
          <a:prstGeom prst="rect">
            <a:avLst/>
          </a:prstGeom>
        </p:spPr>
        <p:txBody>
          <a:bodyPr wrap="square">
            <a:spAutoFit/>
          </a:bodyPr>
          <a:lstStyle/>
          <a:p>
            <a:pPr algn="ctr"/>
            <a:r>
              <a:rPr lang="ru-RU" dirty="0" err="1" smtClean="0">
                <a:latin typeface="Times New Roman" pitchFamily="18" charset="0"/>
                <a:cs typeface="Times New Roman" pitchFamily="18" charset="0"/>
              </a:rPr>
              <a:t>Тәрбиеленушілер отбасыларының әлеуметтік жағдайның сипаттамасы</a:t>
            </a:r>
            <a:endParaRPr lang="ru-RU" dirty="0">
              <a:latin typeface="Times New Roman" pitchFamily="18" charset="0"/>
              <a:cs typeface="Times New Roman" pitchFamily="18" charset="0"/>
            </a:endParaRPr>
          </a:p>
        </p:txBody>
      </p:sp>
      <p:sp>
        <p:nvSpPr>
          <p:cNvPr id="6" name="Прямоугольник 5"/>
          <p:cNvSpPr/>
          <p:nvPr/>
        </p:nvSpPr>
        <p:spPr>
          <a:xfrm>
            <a:off x="2286000" y="1720840"/>
            <a:ext cx="4572000" cy="3416320"/>
          </a:xfrm>
          <a:prstGeom prst="rect">
            <a:avLst/>
          </a:prstGeom>
        </p:spPr>
        <p:txBody>
          <a:bodyPr>
            <a:spAutoFit/>
          </a:bodyPr>
          <a:lstStyle/>
          <a:p>
            <a:r>
              <a:rPr lang="ru-RU" dirty="0" err="1" smtClean="0">
                <a:latin typeface="Times New Roman" pitchFamily="18" charset="0"/>
                <a:cs typeface="Times New Roman" pitchFamily="18" charset="0"/>
              </a:rPr>
              <a:t>Тәрбиеленушілер отбасыларының әлеуметтік жағдайының сипаттамасы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Қызмет алушылар</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кулыкөл селосында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тұратын, </a:t>
            </a:r>
            <a:r>
              <a:rPr lang="ru-RU" dirty="0" smtClean="0">
                <a:latin typeface="Times New Roman" pitchFamily="18" charset="0"/>
                <a:cs typeface="Times New Roman" pitchFamily="18" charset="0"/>
              </a:rPr>
              <a:t>1-тен 4 </a:t>
            </a:r>
            <a:r>
              <a:rPr lang="ru-RU" dirty="0" err="1" smtClean="0">
                <a:latin typeface="Times New Roman" pitchFamily="18" charset="0"/>
                <a:cs typeface="Times New Roman" pitchFamily="18" charset="0"/>
              </a:rPr>
              <a:t>жасқа дейінгі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балалары</a:t>
            </a:r>
            <a:r>
              <a:rPr lang="ru-RU" dirty="0" smtClean="0">
                <a:latin typeface="Times New Roman" pitchFamily="18" charset="0"/>
                <a:cs typeface="Times New Roman" pitchFamily="18" charset="0"/>
              </a:rPr>
              <a:t> бар </a:t>
            </a:r>
            <a:r>
              <a:rPr lang="ru-RU" dirty="0" err="1" smtClean="0">
                <a:latin typeface="Times New Roman" pitchFamily="18" charset="0"/>
                <a:cs typeface="Times New Roman" pitchFamily="18" charset="0"/>
              </a:rPr>
              <a:t>отбасылар</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Балалардың тізімдік</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құрамы </a:t>
            </a:r>
            <a:r>
              <a:rPr lang="ru-RU" dirty="0" smtClean="0">
                <a:latin typeface="Times New Roman" pitchFamily="18" charset="0"/>
                <a:cs typeface="Times New Roman" pitchFamily="18" charset="0"/>
              </a:rPr>
              <a:t>31 </a:t>
            </a:r>
            <a:r>
              <a:rPr lang="ru-RU" dirty="0" err="1" smtClean="0">
                <a:latin typeface="Times New Roman" pitchFamily="18" charset="0"/>
                <a:cs typeface="Times New Roman" pitchFamily="18" charset="0"/>
              </a:rPr>
              <a:t>адамды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құрайды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оның ішінде</a:t>
            </a:r>
            <a:r>
              <a:rPr lang="ru-RU" dirty="0" smtClean="0">
                <a:latin typeface="Times New Roman" pitchFamily="18" charset="0"/>
                <a:cs typeface="Times New Roman" pitchFamily="18" charset="0"/>
              </a:rPr>
              <a:t> 1 </a:t>
            </a:r>
            <a:r>
              <a:rPr lang="ru-RU" dirty="0" err="1" smtClean="0">
                <a:latin typeface="Times New Roman" pitchFamily="18" charset="0"/>
                <a:cs typeface="Times New Roman" pitchFamily="18" charset="0"/>
              </a:rPr>
              <a:t>жастан</a:t>
            </a:r>
            <a:r>
              <a:rPr lang="ru-RU" dirty="0" smtClean="0">
                <a:latin typeface="Times New Roman" pitchFamily="18" charset="0"/>
                <a:cs typeface="Times New Roman" pitchFamily="18" charset="0"/>
              </a:rPr>
              <a:t> 3 </a:t>
            </a:r>
            <a:r>
              <a:rPr lang="ru-RU" dirty="0" err="1" smtClean="0">
                <a:latin typeface="Times New Roman" pitchFamily="18" charset="0"/>
                <a:cs typeface="Times New Roman" pitchFamily="18" charset="0"/>
              </a:rPr>
              <a:t>жасқа дейінгі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балалар</a:t>
            </a:r>
            <a:r>
              <a:rPr lang="ru-RU" dirty="0" smtClean="0">
                <a:latin typeface="Times New Roman" pitchFamily="18" charset="0"/>
                <a:cs typeface="Times New Roman" pitchFamily="18" charset="0"/>
              </a:rPr>
              <a:t> - 17, 4 </a:t>
            </a:r>
            <a:r>
              <a:rPr lang="ru-RU" dirty="0" err="1" smtClean="0">
                <a:latin typeface="Times New Roman" pitchFamily="18" charset="0"/>
                <a:cs typeface="Times New Roman" pitchFamily="18" charset="0"/>
              </a:rPr>
              <a:t>жастағы </a:t>
            </a:r>
            <a:r>
              <a:rPr lang="ru-RU" dirty="0" smtClean="0">
                <a:latin typeface="Times New Roman" pitchFamily="18" charset="0"/>
                <a:cs typeface="Times New Roman" pitchFamily="18" charset="0"/>
              </a:rPr>
              <a:t>14 бала. </a:t>
            </a:r>
            <a:r>
              <a:rPr lang="ru-RU" dirty="0" err="1" smtClean="0">
                <a:latin typeface="Times New Roman" pitchFamily="18" charset="0"/>
                <a:cs typeface="Times New Roman" pitchFamily="18" charset="0"/>
              </a:rPr>
              <a:t>Толық отбасында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тұратын балалардың </a:t>
            </a:r>
            <a:r>
              <a:rPr lang="ru-RU" dirty="0" smtClean="0">
                <a:latin typeface="Times New Roman" pitchFamily="18" charset="0"/>
                <a:cs typeface="Times New Roman" pitchFamily="18" charset="0"/>
              </a:rPr>
              <a:t>саны-28, </a:t>
            </a:r>
            <a:r>
              <a:rPr lang="ru-RU" dirty="0" err="1" smtClean="0">
                <a:latin typeface="Times New Roman" pitchFamily="18" charset="0"/>
                <a:cs typeface="Times New Roman" pitchFamily="18" charset="0"/>
              </a:rPr>
              <a:t>көп балалы</a:t>
            </a:r>
            <a:r>
              <a:rPr lang="ru-RU" dirty="0" smtClean="0">
                <a:latin typeface="Times New Roman" pitchFamily="18" charset="0"/>
                <a:cs typeface="Times New Roman" pitchFamily="18" charset="0"/>
              </a:rPr>
              <a:t> отбасында-3 бала </a:t>
            </a:r>
            <a:r>
              <a:rPr lang="ru-RU" dirty="0" err="1" smtClean="0">
                <a:latin typeface="Times New Roman" pitchFamily="18" charset="0"/>
                <a:cs typeface="Times New Roman" pitchFamily="18" charset="0"/>
              </a:rPr>
              <a:t>Бір</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әке тәрбиесімен айналысатын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отбасы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жоқ</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Қорғаншылық ресімделген</a:t>
            </a:r>
            <a:r>
              <a:rPr lang="ru-RU" dirty="0" smtClean="0">
                <a:latin typeface="Times New Roman" pitchFamily="18" charset="0"/>
                <a:cs typeface="Times New Roman" pitchFamily="18" charset="0"/>
              </a:rPr>
              <a:t> бала </a:t>
            </a:r>
            <a:r>
              <a:rPr lang="ru-RU" dirty="0" err="1" smtClean="0">
                <a:latin typeface="Times New Roman" pitchFamily="18" charset="0"/>
                <a:cs typeface="Times New Roman" pitchFamily="18" charset="0"/>
              </a:rPr>
              <a:t>жоқ</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Қолайсыз отбасылар</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жоқ.</a:t>
            </a:r>
            <a:endParaRPr lang="ru-RU"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29698" name="Picture 2" descr="C:\Users\Admin\Desktop\шаб през.jpg"/>
          <p:cNvPicPr>
            <a:picLocks noChangeAspect="1" noChangeArrowheads="1"/>
          </p:cNvPicPr>
          <p:nvPr/>
        </p:nvPicPr>
        <p:blipFill>
          <a:blip r:embed="rId2"/>
          <a:srcRect/>
          <a:stretch>
            <a:fillRect/>
          </a:stretch>
        </p:blipFill>
        <p:spPr bwMode="auto">
          <a:xfrm>
            <a:off x="1" y="0"/>
            <a:ext cx="9144000" cy="6858001"/>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29698" name="Picture 2" descr="C:\Users\Admin\Desktop\шаб през.jpg"/>
          <p:cNvPicPr>
            <a:picLocks noChangeAspect="1" noChangeArrowheads="1"/>
          </p:cNvPicPr>
          <p:nvPr/>
        </p:nvPicPr>
        <p:blipFill>
          <a:blip r:embed="rId2"/>
          <a:srcRect/>
          <a:stretch>
            <a:fillRect/>
          </a:stretch>
        </p:blipFill>
        <p:spPr bwMode="auto">
          <a:xfrm>
            <a:off x="1" y="0"/>
            <a:ext cx="9144000" cy="6858001"/>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29698" name="Picture 2" descr="C:\Users\Admin\Desktop\шаб през.jpg"/>
          <p:cNvPicPr>
            <a:picLocks noChangeAspect="1" noChangeArrowheads="1"/>
          </p:cNvPicPr>
          <p:nvPr/>
        </p:nvPicPr>
        <p:blipFill>
          <a:blip r:embed="rId2"/>
          <a:srcRect/>
          <a:stretch>
            <a:fillRect/>
          </a:stretch>
        </p:blipFill>
        <p:spPr bwMode="auto">
          <a:xfrm>
            <a:off x="1" y="0"/>
            <a:ext cx="9144000" cy="6858001"/>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kk-KZ" dirty="0" smtClean="0"/>
              <a:t>Әлеуметтік серіктестік</a:t>
            </a:r>
            <a:endParaRPr lang="ru-RU" dirty="0"/>
          </a:p>
        </p:txBody>
      </p:sp>
      <p:sp>
        <p:nvSpPr>
          <p:cNvPr id="3" name="Содержимое 2"/>
          <p:cNvSpPr>
            <a:spLocks noGrp="1"/>
          </p:cNvSpPr>
          <p:nvPr>
            <p:ph idx="1"/>
          </p:nvPr>
        </p:nvSpPr>
        <p:spPr>
          <a:xfrm>
            <a:off x="500034" y="1643050"/>
            <a:ext cx="8229600" cy="4525963"/>
          </a:xfrm>
        </p:spPr>
        <p:txBody>
          <a:bodyPr/>
          <a:lstStyle/>
          <a:p>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29698" name="Picture 2" descr="C:\Users\Admin\Desktop\шаб през.jpg"/>
          <p:cNvPicPr preferRelativeResize="0">
            <a:picLocks noChangeAspect="1" noChangeArrowheads="1"/>
          </p:cNvPicPr>
          <p:nvPr/>
        </p:nvPicPr>
        <p:blipFill>
          <a:blip r:embed="rId2"/>
          <a:srcRect/>
          <a:stretch>
            <a:fillRect/>
          </a:stretch>
        </p:blipFill>
        <p:spPr bwMode="auto">
          <a:xfrm>
            <a:off x="0" y="-1"/>
            <a:ext cx="9144000" cy="6858001"/>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29698" name="Picture 2" descr="C:\Users\Admin\Desktop\шаб през.jpg"/>
          <p:cNvPicPr>
            <a:picLocks noChangeAspect="1" noChangeArrowheads="1"/>
          </p:cNvPicPr>
          <p:nvPr/>
        </p:nvPicPr>
        <p:blipFill>
          <a:blip r:embed="rId2"/>
          <a:srcRect/>
          <a:stretch>
            <a:fillRect/>
          </a:stretch>
        </p:blipFill>
        <p:spPr bwMode="auto">
          <a:xfrm>
            <a:off x="1" y="0"/>
            <a:ext cx="9144000" cy="6858001"/>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29698" name="Picture 2" descr="C:\Users\Admin\Desktop\шаб през.jpg"/>
          <p:cNvPicPr>
            <a:picLocks noChangeAspect="1" noChangeArrowheads="1"/>
          </p:cNvPicPr>
          <p:nvPr/>
        </p:nvPicPr>
        <p:blipFill>
          <a:blip r:embed="rId2"/>
          <a:srcRect/>
          <a:stretch>
            <a:fillRect/>
          </a:stretch>
        </p:blipFill>
        <p:spPr bwMode="auto">
          <a:xfrm>
            <a:off x="1" y="0"/>
            <a:ext cx="9144000" cy="6858001"/>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29698" name="Picture 2" descr="C:\Users\Admin\Desktop\шаб през.jpg"/>
          <p:cNvPicPr>
            <a:picLocks noChangeAspect="1" noChangeArrowheads="1"/>
          </p:cNvPicPr>
          <p:nvPr/>
        </p:nvPicPr>
        <p:blipFill>
          <a:blip r:embed="rId2"/>
          <a:srcRect/>
          <a:stretch>
            <a:fillRect/>
          </a:stretch>
        </p:blipFill>
        <p:spPr bwMode="auto">
          <a:xfrm>
            <a:off x="1" y="0"/>
            <a:ext cx="9144000" cy="6858001"/>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descr="C:\Users\Admin\Desktop\шаб през.jpg"/>
          <p:cNvPicPr>
            <a:picLocks noGrp="1" noChangeAspect="1" noChangeArrowheads="1"/>
          </p:cNvPicPr>
          <p:nvPr>
            <p:ph idx="1"/>
          </p:nvPr>
        </p:nvPicPr>
        <p:blipFill>
          <a:blip r:embed="rId2"/>
          <a:srcRect/>
          <a:stretch>
            <a:fillRect/>
          </a:stretch>
        </p:blipFill>
        <p:spPr bwMode="auto">
          <a:xfrm>
            <a:off x="0" y="0"/>
            <a:ext cx="9144000" cy="6863577"/>
          </a:xfrm>
          <a:prstGeom prst="rect">
            <a:avLst/>
          </a:prstGeom>
          <a:noFill/>
        </p:spPr>
      </p:pic>
      <p:sp>
        <p:nvSpPr>
          <p:cNvPr id="5" name="Прямоугольник 4"/>
          <p:cNvSpPr/>
          <p:nvPr/>
        </p:nvSpPr>
        <p:spPr>
          <a:xfrm>
            <a:off x="2653109" y="285728"/>
            <a:ext cx="3837782" cy="369332"/>
          </a:xfrm>
          <a:prstGeom prst="rect">
            <a:avLst/>
          </a:prstGeom>
        </p:spPr>
        <p:txBody>
          <a:bodyPr wrap="square">
            <a:spAutoFit/>
          </a:bodyPr>
          <a:lstStyle/>
          <a:p>
            <a:r>
              <a:rPr lang="kk-KZ" b="1" i="1" cap="all" spc="30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Бағдарлама мақсаты  </a:t>
            </a:r>
            <a:endParaRPr lang="ru-RU" b="1" i="1" cap="all" spc="30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p:txBody>
      </p:sp>
      <p:sp>
        <p:nvSpPr>
          <p:cNvPr id="6" name="Прямоугольник 5"/>
          <p:cNvSpPr/>
          <p:nvPr/>
        </p:nvSpPr>
        <p:spPr>
          <a:xfrm>
            <a:off x="4643437" y="3244334"/>
            <a:ext cx="1847453" cy="369332"/>
          </a:xfrm>
          <a:prstGeom prst="rect">
            <a:avLst/>
          </a:prstGeom>
        </p:spPr>
        <p:txBody>
          <a:bodyPr wrap="square">
            <a:spAutoFit/>
          </a:bodyPr>
          <a:lstStyle/>
          <a:p>
            <a:endParaRPr lang="ru-RU" b="1" i="1" cap="all" spc="30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p:txBody>
      </p:sp>
      <p:sp>
        <p:nvSpPr>
          <p:cNvPr id="8" name="Прямоугольник 7"/>
          <p:cNvSpPr/>
          <p:nvPr/>
        </p:nvSpPr>
        <p:spPr>
          <a:xfrm>
            <a:off x="714348" y="857232"/>
            <a:ext cx="7500990" cy="3693319"/>
          </a:xfrm>
          <a:prstGeom prst="rect">
            <a:avLst/>
          </a:prstGeom>
        </p:spPr>
        <p:style>
          <a:lnRef idx="2">
            <a:schemeClr val="accent2"/>
          </a:lnRef>
          <a:fillRef idx="1">
            <a:schemeClr val="lt1"/>
          </a:fillRef>
          <a:effectRef idx="0">
            <a:schemeClr val="accent2"/>
          </a:effectRef>
          <a:fontRef idx="minor">
            <a:schemeClr val="dk1"/>
          </a:fontRef>
        </p:style>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just" fontAlgn="base">
              <a:spcBef>
                <a:spcPct val="0"/>
              </a:spcBef>
              <a:spcAft>
                <a:spcPct val="0"/>
              </a:spcAft>
            </a:pPr>
            <a:r>
              <a:rPr kumimoji="0" lang="kk-KZ" b="1" i="1"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ea typeface="Times New Roman" pitchFamily="18" charset="0"/>
                <a:cs typeface="Times New Roman" pitchFamily="18" charset="0"/>
              </a:rPr>
              <a:t>«Балапан» МКҚҚ балабақшасының 2019-2022 жылдарның аралағында жұмыс бағыттарын айқындау.</a:t>
            </a:r>
            <a:endParaRPr kumimoji="0" lang="ru-RU" b="1" i="1"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lvl="0" algn="just" eaLnBrk="0" fontAlgn="base" hangingPunct="0">
              <a:spcBef>
                <a:spcPct val="0"/>
              </a:spcBef>
              <a:spcAft>
                <a:spcPct val="0"/>
              </a:spcAft>
            </a:pPr>
            <a:r>
              <a:rPr kumimoji="0" lang="kk-KZ" b="1" i="1"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ea typeface="Times New Roman" pitchFamily="18" charset="0"/>
                <a:cs typeface="Times New Roman" pitchFamily="18" charset="0"/>
              </a:rPr>
              <a:t>Мектепке дейінгі білім беру мекемесінде:</a:t>
            </a:r>
            <a:endParaRPr kumimoji="0" lang="ru-RU" b="1" i="1"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lvl="0" algn="just" eaLnBrk="0" fontAlgn="base" hangingPunct="0">
              <a:spcBef>
                <a:spcPct val="0"/>
              </a:spcBef>
              <a:spcAft>
                <a:spcPct val="0"/>
              </a:spcAft>
              <a:buFontTx/>
              <a:buChar char="•"/>
            </a:pPr>
            <a:r>
              <a:rPr kumimoji="0" lang="kk-KZ" b="1" i="1"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ea typeface="Times New Roman" pitchFamily="18" charset="0"/>
                <a:cs typeface="Times New Roman" pitchFamily="18" charset="0"/>
              </a:rPr>
              <a:t>Балалардың денсаулығы мен психикасын нығайту</a:t>
            </a:r>
            <a:endParaRPr kumimoji="0" lang="ru-RU" b="1" i="1"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lvl="0" algn="just" eaLnBrk="0" fontAlgn="base" hangingPunct="0">
              <a:spcBef>
                <a:spcPct val="0"/>
              </a:spcBef>
              <a:spcAft>
                <a:spcPct val="0"/>
              </a:spcAft>
              <a:buFontTx/>
              <a:buChar char="•"/>
            </a:pPr>
            <a:r>
              <a:rPr kumimoji="0" lang="kk-KZ" b="1" i="1"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ea typeface="Times New Roman" pitchFamily="18" charset="0"/>
                <a:cs typeface="Times New Roman" pitchFamily="18" charset="0"/>
              </a:rPr>
              <a:t>балаларды жалпы адамзаттық және ұлттық құндылықтарға баулу («Рухани жаңғыру» бағдарламасы); </a:t>
            </a:r>
            <a:endParaRPr kumimoji="0" lang="ru-RU" b="1" i="1"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lvl="0" algn="just" eaLnBrk="0" fontAlgn="base" hangingPunct="0">
              <a:spcBef>
                <a:spcPct val="0"/>
              </a:spcBef>
              <a:spcAft>
                <a:spcPct val="0"/>
              </a:spcAft>
              <a:buFontTx/>
              <a:buChar char="•"/>
            </a:pPr>
            <a:r>
              <a:rPr kumimoji="0" lang="kk-KZ" b="1" i="1"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ea typeface="Times New Roman" pitchFamily="18" charset="0"/>
                <a:cs typeface="Times New Roman" pitchFamily="18" charset="0"/>
              </a:rPr>
              <a:t>Заманауи жалпыадамзаттық, ұлттық және этномәдени құндылықтар негізінде Қазақстан халқының рухани-адамгершілік мұрасына баулу; </a:t>
            </a:r>
            <a:endParaRPr kumimoji="0" lang="ru-RU" b="1" i="1"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lvl="0" algn="just" eaLnBrk="0" fontAlgn="base" hangingPunct="0">
              <a:spcBef>
                <a:spcPct val="0"/>
              </a:spcBef>
              <a:spcAft>
                <a:spcPct val="0"/>
              </a:spcAft>
              <a:buFontTx/>
              <a:buChar char="•"/>
            </a:pPr>
            <a:r>
              <a:rPr kumimoji="0" lang="kk-KZ" b="1" i="1"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ea typeface="Times New Roman" pitchFamily="18" charset="0"/>
                <a:cs typeface="Times New Roman" pitchFamily="18" charset="0"/>
              </a:rPr>
              <a:t>балаларды құрдастарымен қайырымды, мейірімді қарым-қатынасқа тәрбиелеу; игі істер жасауға ынталандыру арқылы іске асырылады.</a:t>
            </a:r>
            <a:endParaRPr kumimoji="0" lang="kk-KZ" b="1" i="1"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29698" name="Picture 2" descr="C:\Users\Admin\Desktop\шаб през.jpg"/>
          <p:cNvPicPr>
            <a:picLocks noChangeAspect="1" noChangeArrowheads="1"/>
          </p:cNvPicPr>
          <p:nvPr/>
        </p:nvPicPr>
        <p:blipFill>
          <a:blip r:embed="rId2"/>
          <a:srcRect/>
          <a:stretch>
            <a:fillRect/>
          </a:stretch>
        </p:blipFill>
        <p:spPr bwMode="auto">
          <a:xfrm>
            <a:off x="1" y="0"/>
            <a:ext cx="9144000" cy="6858001"/>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29698" name="Picture 2" descr="C:\Users\Admin\Desktop\шаб през.jpg"/>
          <p:cNvPicPr>
            <a:picLocks noChangeAspect="1" noChangeArrowheads="1"/>
          </p:cNvPicPr>
          <p:nvPr/>
        </p:nvPicPr>
        <p:blipFill>
          <a:blip r:embed="rId2"/>
          <a:srcRect/>
          <a:stretch>
            <a:fillRect/>
          </a:stretch>
        </p:blipFill>
        <p:spPr bwMode="auto">
          <a:xfrm>
            <a:off x="1" y="0"/>
            <a:ext cx="9144000" cy="6858001"/>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29698" name="Picture 2" descr="C:\Users\Admin\Desktop\шаб през.jpg"/>
          <p:cNvPicPr>
            <a:picLocks noChangeAspect="1" noChangeArrowheads="1"/>
          </p:cNvPicPr>
          <p:nvPr/>
        </p:nvPicPr>
        <p:blipFill>
          <a:blip r:embed="rId2"/>
          <a:srcRect/>
          <a:stretch>
            <a:fillRect/>
          </a:stretch>
        </p:blipFill>
        <p:spPr bwMode="auto">
          <a:xfrm>
            <a:off x="1" y="0"/>
            <a:ext cx="9144000" cy="6858001"/>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29698" name="Picture 2" descr="C:\Users\Admin\Desktop\шаб през.jpg"/>
          <p:cNvPicPr>
            <a:picLocks noChangeAspect="1" noChangeArrowheads="1"/>
          </p:cNvPicPr>
          <p:nvPr/>
        </p:nvPicPr>
        <p:blipFill>
          <a:blip r:embed="rId2"/>
          <a:srcRect/>
          <a:stretch>
            <a:fillRect/>
          </a:stretch>
        </p:blipFill>
        <p:spPr bwMode="auto">
          <a:xfrm>
            <a:off x="1" y="0"/>
            <a:ext cx="9144000" cy="6858001"/>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29698" name="Picture 2" descr="C:\Users\Admin\Desktop\шаб през.jpg"/>
          <p:cNvPicPr>
            <a:picLocks noChangeAspect="1" noChangeArrowheads="1"/>
          </p:cNvPicPr>
          <p:nvPr/>
        </p:nvPicPr>
        <p:blipFill>
          <a:blip r:embed="rId2"/>
          <a:srcRect/>
          <a:stretch>
            <a:fillRect/>
          </a:stretch>
        </p:blipFill>
        <p:spPr bwMode="auto">
          <a:xfrm>
            <a:off x="1" y="0"/>
            <a:ext cx="9144000" cy="6858001"/>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29698" name="Picture 2" descr="C:\Users\Admin\Desktop\шаб през.jpg"/>
          <p:cNvPicPr>
            <a:picLocks noChangeAspect="1" noChangeArrowheads="1"/>
          </p:cNvPicPr>
          <p:nvPr/>
        </p:nvPicPr>
        <p:blipFill>
          <a:blip r:embed="rId2"/>
          <a:srcRect/>
          <a:stretch>
            <a:fillRect/>
          </a:stretch>
        </p:blipFill>
        <p:spPr bwMode="auto">
          <a:xfrm>
            <a:off x="1" y="0"/>
            <a:ext cx="9144000" cy="6858001"/>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29698" name="Picture 2" descr="C:\Users\Admin\Desktop\шаб през.jpg"/>
          <p:cNvPicPr>
            <a:picLocks noChangeAspect="1" noChangeArrowheads="1"/>
          </p:cNvPicPr>
          <p:nvPr/>
        </p:nvPicPr>
        <p:blipFill>
          <a:blip r:embed="rId2"/>
          <a:srcRect/>
          <a:stretch>
            <a:fillRect/>
          </a:stretch>
        </p:blipFill>
        <p:spPr bwMode="auto">
          <a:xfrm>
            <a:off x="1" y="0"/>
            <a:ext cx="9144000" cy="6858001"/>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29698" name="Picture 2" descr="C:\Users\Admin\Desktop\шаб през.jpg"/>
          <p:cNvPicPr>
            <a:picLocks noChangeAspect="1" noChangeArrowheads="1"/>
          </p:cNvPicPr>
          <p:nvPr/>
        </p:nvPicPr>
        <p:blipFill>
          <a:blip r:embed="rId2"/>
          <a:srcRect/>
          <a:stretch>
            <a:fillRect/>
          </a:stretch>
        </p:blipFill>
        <p:spPr bwMode="auto">
          <a:xfrm>
            <a:off x="1" y="0"/>
            <a:ext cx="9144000" cy="6858001"/>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29698" name="Picture 2" descr="C:\Users\Admin\Desktop\шаб през.jpg"/>
          <p:cNvPicPr>
            <a:picLocks noChangeAspect="1" noChangeArrowheads="1"/>
          </p:cNvPicPr>
          <p:nvPr/>
        </p:nvPicPr>
        <p:blipFill>
          <a:blip r:embed="rId2"/>
          <a:srcRect/>
          <a:stretch>
            <a:fillRect/>
          </a:stretch>
        </p:blipFill>
        <p:spPr bwMode="auto">
          <a:xfrm>
            <a:off x="1" y="0"/>
            <a:ext cx="9144000" cy="6858001"/>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descr="C:\Users\Admin\Desktop\шаб през.jpg"/>
          <p:cNvPicPr>
            <a:picLocks noGrp="1" noChangeAspect="1" noChangeArrowheads="1"/>
          </p:cNvPicPr>
          <p:nvPr>
            <p:ph idx="1"/>
          </p:nvPr>
        </p:nvPicPr>
        <p:blipFill>
          <a:blip r:embed="rId2"/>
          <a:srcRect/>
          <a:stretch>
            <a:fillRect/>
          </a:stretch>
        </p:blipFill>
        <p:spPr bwMode="auto">
          <a:xfrm>
            <a:off x="0" y="0"/>
            <a:ext cx="9144000" cy="6863577"/>
          </a:xfrm>
          <a:prstGeom prst="rect">
            <a:avLst/>
          </a:prstGeom>
          <a:noFill/>
        </p:spPr>
      </p:pic>
      <p:sp>
        <p:nvSpPr>
          <p:cNvPr id="6" name="Прямоугольник 5"/>
          <p:cNvSpPr/>
          <p:nvPr/>
        </p:nvSpPr>
        <p:spPr>
          <a:xfrm>
            <a:off x="4643437" y="3244334"/>
            <a:ext cx="1847453" cy="369332"/>
          </a:xfrm>
          <a:prstGeom prst="rect">
            <a:avLst/>
          </a:prstGeom>
        </p:spPr>
        <p:txBody>
          <a:bodyPr wrap="square">
            <a:spAutoFit/>
          </a:bodyPr>
          <a:lstStyle/>
          <a:p>
            <a:endParaRPr lang="ru-RU" b="1" i="1" cap="all" spc="30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p:txBody>
      </p:sp>
      <p:sp>
        <p:nvSpPr>
          <p:cNvPr id="8" name="Прямоугольник 7"/>
          <p:cNvSpPr/>
          <p:nvPr/>
        </p:nvSpPr>
        <p:spPr>
          <a:xfrm>
            <a:off x="785786" y="214290"/>
            <a:ext cx="7500990" cy="461665"/>
          </a:xfrm>
          <a:prstGeom prst="rect">
            <a:avLst/>
          </a:prstGeom>
        </p:spPr>
        <p:style>
          <a:lnRef idx="2">
            <a:schemeClr val="accent2"/>
          </a:lnRef>
          <a:fillRef idx="1">
            <a:schemeClr val="lt1"/>
          </a:fillRef>
          <a:effectRef idx="0">
            <a:schemeClr val="accent2"/>
          </a:effectRef>
          <a:fontRef idx="minor">
            <a:schemeClr val="dk1"/>
          </a:fontRef>
        </p:style>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ctr" fontAlgn="base">
              <a:spcBef>
                <a:spcPct val="0"/>
              </a:spcBef>
              <a:spcAft>
                <a:spcPct val="0"/>
              </a:spcAft>
            </a:pPr>
            <a:r>
              <a:rPr lang="ru-RU" sz="2400" b="1" cap="all" dirty="0" err="1">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Стратегиялық құжаттар</a:t>
            </a:r>
            <a:endParaRPr kumimoji="0" lang="kk-KZ" sz="2400" b="1" i="1"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p:txBody>
      </p:sp>
      <p:sp>
        <p:nvSpPr>
          <p:cNvPr id="27649" name="Rectangle 1"/>
          <p:cNvSpPr>
            <a:spLocks noChangeArrowheads="1"/>
          </p:cNvSpPr>
          <p:nvPr/>
        </p:nvSpPr>
        <p:spPr bwMode="auto">
          <a:xfrm rot="10800000" flipV="1">
            <a:off x="571472" y="1316248"/>
            <a:ext cx="8286808" cy="4893647"/>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kk-KZ" sz="1200" b="1" i="0"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ea typeface="Times New Roman" pitchFamily="18" charset="0"/>
                <a:cs typeface="Times New Roman" pitchFamily="18" charset="0"/>
              </a:rPr>
              <a:t>жалпы білім беретін оқу бағдарламаларын, техникалық Қазақстан Республикасының  Конституциясы;</a:t>
            </a:r>
            <a:endParaRPr kumimoji="0" lang="ru-RU" sz="1200" b="1" i="0"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kk-KZ" sz="1200" b="1" i="0"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ea typeface="Times New Roman" pitchFamily="18" charset="0"/>
                <a:cs typeface="Times New Roman" pitchFamily="18" charset="0"/>
              </a:rPr>
              <a:t>«Білім туралы» Қазақстан Республикасының 2007 жылғы 27 шілдедегі № 319 Заңы. </a:t>
            </a:r>
            <a:endParaRPr kumimoji="0" lang="ru-RU" sz="1200" b="1" i="0"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kk-KZ" sz="1200" b="1" i="0"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ea typeface="Times New Roman" pitchFamily="18" charset="0"/>
                <a:cs typeface="Times New Roman" pitchFamily="18" charset="0"/>
              </a:rPr>
              <a:t>«Қазақстан Республикасындағы тіл туралы» Қазақстан Республикасының 1997 жылғы 11 шілдедегі № 151 Заңы.  </a:t>
            </a:r>
            <a:endParaRPr kumimoji="0" lang="ru-RU" sz="1200" b="1" i="0"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kk-KZ" sz="1200" b="1" i="0"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ea typeface="Times New Roman" pitchFamily="18" charset="0"/>
                <a:cs typeface="Times New Roman" pitchFamily="18" charset="0"/>
              </a:rPr>
              <a:t>. «Мектепке дейінгі ұйымдарға және сәбилер үйлеріне қойылатын санитариялық-эпидемиологиялық талаптар» санитариялық қағидалары ҚР Денсаулық сақтау министрінің 2017 жылғы 17 тамыздағы № 615 бұйрығы.</a:t>
            </a:r>
            <a:endParaRPr kumimoji="0" lang="ru-RU" sz="1200" b="1" i="0"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kk-KZ" sz="1200" b="1" i="0"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ea typeface="Times New Roman" pitchFamily="18" charset="0"/>
                <a:cs typeface="Times New Roman" pitchFamily="18" charset="0"/>
              </a:rPr>
              <a:t> «Мектепке дейінгі тәрбие мен оқытудың үлгілік оқу бағдарламасы» (ҚР БҒМ 2016 жылғы 12 тамыздағы № 499 бұйрығы). </a:t>
            </a:r>
            <a:endParaRPr kumimoji="0" lang="ru-RU" sz="1200" b="1" i="0"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kk-KZ" sz="1200" b="1" i="0"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ea typeface="Times New Roman" pitchFamily="18" charset="0"/>
                <a:cs typeface="Times New Roman" pitchFamily="18" charset="0"/>
              </a:rPr>
              <a:t>Ақжар ауданының әкімдігінің қаулысымен бекітілген «Балапан» балабақшасы» МКҚК  Жарғысы №1994 24.10.2013ж;</a:t>
            </a:r>
            <a:endParaRPr kumimoji="0" lang="ru-RU" sz="1200" b="1" i="0"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kk-KZ" sz="1200" b="1" i="0"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ea typeface="Times New Roman" pitchFamily="18" charset="0"/>
                <a:cs typeface="Times New Roman" pitchFamily="18" charset="0"/>
              </a:rPr>
              <a:t>«Ойыншықтарды психологиялық-педагогикалық сараптамадан ӛткізу ережесін бекіту туралы» ҚР БҒМ 2008 жылғы 10 маусымдағы № 337 бұйрығы.</a:t>
            </a:r>
            <a:endParaRPr kumimoji="0" lang="ru-RU" sz="1200" b="1" i="0"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kk-KZ" sz="1200" b="1" i="0"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ea typeface="Times New Roman" pitchFamily="18" charset="0"/>
                <a:cs typeface="Times New Roman" pitchFamily="18" charset="0"/>
              </a:rPr>
              <a:t>«Білім және ғылым саласындағы азаматтық қызметшілерді аттестаттаудан ӛткізу қағидалары мен шарттарын, сондай-ақ Мектепке дейінгі, бастауыш, негізгі орта, жалпы орта білімнің және кәсіптік, орта білімнен кейінгі білімнің білім беру бағдарламаларын іске асыратын білім беру ұйымдарында жұмыс істейтін педагог қызметкерлер мен оларға теңестірілген тұлғаларды аттестаттаудан ӛткізу қағидалары мен шарттарын бекіту туралы» Қазақстан Республикасы Білім және ғылым министрінің 2016 жылғы 27 қаңтардағы № 83 бұйрығына ӛзгерістер енгізу туралы» ҚР Білім және ғылым министрінің 2017 жылғы 17 қазандағы № 530 бұйрығы</a:t>
            </a:r>
            <a:endParaRPr kumimoji="0" lang="ru-RU" sz="1200" b="1" i="0"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kk-KZ" sz="1200" b="1" i="0"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ea typeface="Times New Roman" pitchFamily="18" charset="0"/>
                <a:cs typeface="Times New Roman" pitchFamily="18" charset="0"/>
              </a:rPr>
              <a:t>Педагогика кадрларының біліктілігін арттыру курстарын ұйымдастыру және жүргізу қағидаларын бекіту туралы (Қазақстан Республикасы Білім және ғылым министрінің 2016 жылғы 28 қаңтардағы № 95 бұйрығы).</a:t>
            </a:r>
            <a:endParaRPr kumimoji="0" lang="kk-KZ" sz="1200" b="1" i="0"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k-KZ" sz="1200" b="1" i="0"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ea typeface="Calibri" pitchFamily="34" charset="0"/>
                <a:cs typeface="Times New Roman" pitchFamily="18" charset="0"/>
              </a:rPr>
              <a:t> Ата-аналармен(оларды ауыстыратын тұлғалармен)  келісім шарт</a:t>
            </a:r>
            <a:r>
              <a:rPr kumimoji="0" lang="ru-RU" sz="1200" b="1" i="0"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Admin\Desktop\шаб през.jpg"/>
          <p:cNvPicPr>
            <a:picLocks noGrp="1" noChangeAspect="1" noChangeArrowheads="1"/>
          </p:cNvPicPr>
          <p:nvPr>
            <p:ph idx="1"/>
          </p:nvPr>
        </p:nvPicPr>
        <p:blipFill>
          <a:blip r:embed="rId2"/>
          <a:srcRect/>
          <a:stretch>
            <a:fillRect/>
          </a:stretch>
        </p:blipFill>
        <p:spPr bwMode="auto">
          <a:xfrm>
            <a:off x="0" y="0"/>
            <a:ext cx="9144000" cy="6863577"/>
          </a:xfrm>
          <a:prstGeom prst="rect">
            <a:avLst/>
          </a:prstGeom>
          <a:noFill/>
        </p:spPr>
      </p:pic>
      <p:sp>
        <p:nvSpPr>
          <p:cNvPr id="2" name="Заголовок 1"/>
          <p:cNvSpPr>
            <a:spLocks noGrp="1"/>
          </p:cNvSpPr>
          <p:nvPr>
            <p:ph type="title"/>
          </p:nvPr>
        </p:nvSpPr>
        <p:spPr>
          <a:xfrm>
            <a:off x="1285852" y="274638"/>
            <a:ext cx="7400948" cy="582594"/>
          </a:xfrm>
        </p:spPr>
        <p:txBody>
          <a:bodyPr>
            <a:normAutofit fontScale="90000"/>
          </a:bodyPr>
          <a:lstStyle/>
          <a:p>
            <a:r>
              <a:rPr lang="kk-KZ" b="1" i="1" cap="all" spc="30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
            </a:r>
            <a:br>
              <a:rPr lang="kk-KZ" b="1" i="1" cap="all" spc="30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br>
            <a:r>
              <a:rPr lang="kk-KZ" b="1" i="1" cap="all" spc="30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Бағдарлама мақсаты  </a:t>
            </a:r>
            <a:r>
              <a:rPr lang="ru-RU" b="1" i="1" cap="all" spc="30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
            </a:r>
            <a:br>
              <a:rPr lang="ru-RU" b="1" i="1" cap="all" spc="30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br>
            <a:endParaRPr lang="ru-RU" dirty="0"/>
          </a:p>
        </p:txBody>
      </p:sp>
      <p:sp>
        <p:nvSpPr>
          <p:cNvPr id="4" name="Прямоугольник 3"/>
          <p:cNvSpPr/>
          <p:nvPr/>
        </p:nvSpPr>
        <p:spPr>
          <a:xfrm>
            <a:off x="285720" y="1428736"/>
            <a:ext cx="8286792" cy="369332"/>
          </a:xfrm>
          <a:prstGeom prst="rect">
            <a:avLst/>
          </a:prstGeom>
        </p:spPr>
        <p:txBody>
          <a:bodyPr wrap="square">
            <a:spAutoFit/>
          </a:bodyPr>
          <a:lstStyle/>
          <a:p>
            <a:endParaRPr lang="ru-RU" dirty="0"/>
          </a:p>
        </p:txBody>
      </p:sp>
      <p:graphicFrame>
        <p:nvGraphicFramePr>
          <p:cNvPr id="7" name="Схема 6"/>
          <p:cNvGraphicFramePr/>
          <p:nvPr/>
        </p:nvGraphicFramePr>
        <p:xfrm>
          <a:off x="928662" y="1000108"/>
          <a:ext cx="7500990" cy="50720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Admin\Desktop\шаб през.jpg"/>
          <p:cNvPicPr>
            <a:picLocks noGrp="1" noChangeAspect="1" noChangeArrowheads="1"/>
          </p:cNvPicPr>
          <p:nvPr>
            <p:ph idx="1"/>
          </p:nvPr>
        </p:nvPicPr>
        <p:blipFill>
          <a:blip r:embed="rId2"/>
          <a:srcRect/>
          <a:stretch>
            <a:fillRect/>
          </a:stretch>
        </p:blipFill>
        <p:spPr bwMode="auto">
          <a:xfrm>
            <a:off x="0" y="0"/>
            <a:ext cx="9144000" cy="6863577"/>
          </a:xfrm>
          <a:prstGeom prst="rect">
            <a:avLst/>
          </a:prstGeom>
          <a:noFill/>
        </p:spPr>
      </p:pic>
      <p:sp>
        <p:nvSpPr>
          <p:cNvPr id="2" name="Заголовок 1"/>
          <p:cNvSpPr>
            <a:spLocks noGrp="1"/>
          </p:cNvSpPr>
          <p:nvPr>
            <p:ph type="title"/>
          </p:nvPr>
        </p:nvSpPr>
        <p:spPr>
          <a:xfrm>
            <a:off x="1071538" y="274638"/>
            <a:ext cx="7143800" cy="582594"/>
          </a:xfrm>
        </p:spPr>
        <p:txBody>
          <a:bodyPr>
            <a:normAutofit fontScale="90000"/>
          </a:bodyPr>
          <a:lstStyle/>
          <a:p>
            <a:r>
              <a:rPr lang="ru-RU" dirty="0"/>
              <a:t>КАДРЛЫҚ ӘЛЕУЕТ</a:t>
            </a:r>
          </a:p>
        </p:txBody>
      </p:sp>
      <p:graphicFrame>
        <p:nvGraphicFramePr>
          <p:cNvPr id="6" name="Таблица 5"/>
          <p:cNvGraphicFramePr>
            <a:graphicFrameLocks noGrp="1"/>
          </p:cNvGraphicFramePr>
          <p:nvPr/>
        </p:nvGraphicFramePr>
        <p:xfrm>
          <a:off x="1643040" y="1397000"/>
          <a:ext cx="5429292" cy="3754120"/>
        </p:xfrm>
        <a:graphic>
          <a:graphicData uri="http://schemas.openxmlformats.org/drawingml/2006/table">
            <a:tbl>
              <a:tblPr firstRow="1" bandRow="1">
                <a:tableStyleId>{5C22544A-7EE6-4342-B048-85BDC9FD1C3A}</a:tableStyleId>
              </a:tblPr>
              <a:tblGrid>
                <a:gridCol w="1357323"/>
                <a:gridCol w="1357323"/>
                <a:gridCol w="1357323"/>
                <a:gridCol w="1357323"/>
              </a:tblGrid>
              <a:tr h="370840">
                <a:tc>
                  <a:txBody>
                    <a:bodyPr/>
                    <a:lstStyle/>
                    <a:p>
                      <a:endParaRPr lang="ru-RU" dirty="0"/>
                    </a:p>
                  </a:txBody>
                  <a:tcPr/>
                </a:tc>
                <a:tc>
                  <a:txBody>
                    <a:bodyPr/>
                    <a:lstStyle/>
                    <a:p>
                      <a:r>
                        <a:rPr lang="kk-KZ" dirty="0" smtClean="0"/>
                        <a:t>2019</a:t>
                      </a:r>
                      <a:endParaRPr lang="ru-RU" dirty="0"/>
                    </a:p>
                  </a:txBody>
                  <a:tcPr/>
                </a:tc>
                <a:tc>
                  <a:txBody>
                    <a:bodyPr/>
                    <a:lstStyle/>
                    <a:p>
                      <a:r>
                        <a:rPr lang="kk-KZ" dirty="0" smtClean="0"/>
                        <a:t>2020</a:t>
                      </a:r>
                      <a:endParaRPr lang="ru-RU" dirty="0"/>
                    </a:p>
                  </a:txBody>
                  <a:tcPr/>
                </a:tc>
                <a:tc>
                  <a:txBody>
                    <a:bodyPr/>
                    <a:lstStyle/>
                    <a:p>
                      <a:r>
                        <a:rPr lang="kk-KZ" dirty="0" smtClean="0"/>
                        <a:t>2021-2022</a:t>
                      </a:r>
                      <a:endParaRPr lang="ru-RU" dirty="0"/>
                    </a:p>
                  </a:txBody>
                  <a:tcPr/>
                </a:tc>
              </a:tr>
              <a:tr h="370840">
                <a:tc>
                  <a:txBody>
                    <a:bodyPr/>
                    <a:lstStyle/>
                    <a:p>
                      <a:r>
                        <a:rPr lang="kk-KZ" dirty="0" smtClean="0"/>
                        <a:t>Педагогтар саны</a:t>
                      </a:r>
                      <a:endParaRPr lang="ru-RU" dirty="0"/>
                    </a:p>
                  </a:txBody>
                  <a:tcPr/>
                </a:tc>
                <a:tc>
                  <a:txBody>
                    <a:bodyPr/>
                    <a:lstStyle/>
                    <a:p>
                      <a:r>
                        <a:rPr lang="kk-KZ" dirty="0" smtClean="0"/>
                        <a:t> 6</a:t>
                      </a:r>
                      <a:endParaRPr lang="ru-RU" dirty="0"/>
                    </a:p>
                  </a:txBody>
                  <a:tcPr/>
                </a:tc>
                <a:tc>
                  <a:txBody>
                    <a:bodyPr/>
                    <a:lstStyle/>
                    <a:p>
                      <a:r>
                        <a:rPr lang="kk-KZ" dirty="0" smtClean="0"/>
                        <a:t>7</a:t>
                      </a:r>
                      <a:endParaRPr lang="ru-RU" dirty="0"/>
                    </a:p>
                  </a:txBody>
                  <a:tcPr/>
                </a:tc>
                <a:tc>
                  <a:txBody>
                    <a:bodyPr/>
                    <a:lstStyle/>
                    <a:p>
                      <a:r>
                        <a:rPr lang="kk-KZ" dirty="0" smtClean="0"/>
                        <a:t>8</a:t>
                      </a:r>
                      <a:endParaRPr lang="ru-RU" dirty="0"/>
                    </a:p>
                  </a:txBody>
                  <a:tcPr/>
                </a:tc>
              </a:tr>
              <a:tr h="370840">
                <a:tc>
                  <a:txBody>
                    <a:bodyPr/>
                    <a:lstStyle/>
                    <a:p>
                      <a:r>
                        <a:rPr lang="kk-KZ" sz="1800" b="0" i="0" kern="1200" dirty="0" smtClean="0">
                          <a:solidFill>
                            <a:schemeClr val="dk1"/>
                          </a:solidFill>
                          <a:latin typeface="+mn-lt"/>
                          <a:ea typeface="+mn-ea"/>
                          <a:cs typeface="+mn-cs"/>
                        </a:rPr>
                        <a:t>Педагогтық құрамның орташа жас мөлшері</a:t>
                      </a:r>
                      <a:endParaRPr lang="ru-RU" sz="1800" b="0" i="0" dirty="0"/>
                    </a:p>
                  </a:txBody>
                  <a:tcPr/>
                </a:tc>
                <a:tc>
                  <a:txBody>
                    <a:bodyPr/>
                    <a:lstStyle/>
                    <a:p>
                      <a:r>
                        <a:rPr lang="kk-KZ" dirty="0" smtClean="0"/>
                        <a:t>40-50</a:t>
                      </a:r>
                      <a:endParaRPr lang="ru-RU" dirty="0"/>
                    </a:p>
                  </a:txBody>
                  <a:tcPr/>
                </a:tc>
                <a:tc>
                  <a:txBody>
                    <a:bodyPr/>
                    <a:lstStyle/>
                    <a:p>
                      <a:r>
                        <a:rPr lang="kk-KZ" dirty="0" smtClean="0"/>
                        <a:t>40-50</a:t>
                      </a:r>
                      <a:endParaRPr lang="ru-RU" dirty="0"/>
                    </a:p>
                  </a:txBody>
                  <a:tcPr/>
                </a:tc>
                <a:tc>
                  <a:txBody>
                    <a:bodyPr/>
                    <a:lstStyle/>
                    <a:p>
                      <a:endParaRPr lang="ru-RU" dirty="0"/>
                    </a:p>
                  </a:txBody>
                  <a:tcPr/>
                </a:tc>
              </a:tr>
              <a:tr h="370840">
                <a:tc>
                  <a:txBody>
                    <a:bodyPr/>
                    <a:lstStyle/>
                    <a:p>
                      <a:r>
                        <a:rPr lang="kk-KZ" dirty="0" smtClean="0"/>
                        <a:t>Жоғары білімді педагогтар</a:t>
                      </a:r>
                      <a:endParaRPr lang="ru-RU" dirty="0"/>
                    </a:p>
                  </a:txBody>
                  <a:tcPr/>
                </a:tc>
                <a:tc>
                  <a:txBody>
                    <a:bodyPr/>
                    <a:lstStyle/>
                    <a:p>
                      <a:r>
                        <a:rPr lang="kk-KZ" dirty="0" smtClean="0"/>
                        <a:t>1</a:t>
                      </a:r>
                      <a:endParaRPr lang="ru-RU" dirty="0"/>
                    </a:p>
                  </a:txBody>
                  <a:tcPr/>
                </a:tc>
                <a:tc>
                  <a:txBody>
                    <a:bodyPr/>
                    <a:lstStyle/>
                    <a:p>
                      <a:r>
                        <a:rPr lang="kk-KZ" dirty="0" smtClean="0"/>
                        <a:t>2</a:t>
                      </a:r>
                      <a:endParaRPr lang="ru-RU" dirty="0"/>
                    </a:p>
                  </a:txBody>
                  <a:tcPr/>
                </a:tc>
                <a:tc>
                  <a:txBody>
                    <a:bodyPr/>
                    <a:lstStyle/>
                    <a:p>
                      <a:r>
                        <a:rPr lang="kk-KZ" dirty="0" smtClean="0"/>
                        <a:t>3</a:t>
                      </a:r>
                      <a:endParaRPr lang="ru-RU" dirty="0"/>
                    </a:p>
                  </a:txBody>
                  <a:tcPr/>
                </a:tc>
              </a:tr>
              <a:tr h="370840">
                <a:tc>
                  <a:txBody>
                    <a:bodyPr/>
                    <a:lstStyle/>
                    <a:p>
                      <a:r>
                        <a:rPr lang="kk-KZ" dirty="0" smtClean="0"/>
                        <a:t>Арнайы орта білімді</a:t>
                      </a:r>
                      <a:endParaRPr lang="ru-RU" dirty="0"/>
                    </a:p>
                  </a:txBody>
                  <a:tcPr/>
                </a:tc>
                <a:tc>
                  <a:txBody>
                    <a:bodyPr/>
                    <a:lstStyle/>
                    <a:p>
                      <a:r>
                        <a:rPr lang="kk-KZ" dirty="0" smtClean="0"/>
                        <a:t>5</a:t>
                      </a:r>
                      <a:endParaRPr lang="ru-RU" dirty="0"/>
                    </a:p>
                  </a:txBody>
                  <a:tcPr/>
                </a:tc>
                <a:tc>
                  <a:txBody>
                    <a:bodyPr/>
                    <a:lstStyle/>
                    <a:p>
                      <a:r>
                        <a:rPr lang="kk-KZ" dirty="0" smtClean="0"/>
                        <a:t>5</a:t>
                      </a:r>
                      <a:endParaRPr lang="ru-RU" dirty="0"/>
                    </a:p>
                  </a:txBody>
                  <a:tcPr/>
                </a:tc>
                <a:tc>
                  <a:txBody>
                    <a:bodyPr/>
                    <a:lstStyle/>
                    <a:p>
                      <a:r>
                        <a:rPr lang="kk-KZ" dirty="0" smtClean="0"/>
                        <a:t>5</a:t>
                      </a:r>
                      <a:endParaRPr lang="ru-RU" dirty="0"/>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Схема 4"/>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descr="C:\Users\Admin\Desktop\шаб през.jpg"/>
          <p:cNvPicPr>
            <a:picLocks noGrp="1" noChangeAspect="1" noChangeArrowheads="1"/>
          </p:cNvPicPr>
          <p:nvPr>
            <p:ph idx="1"/>
          </p:nvPr>
        </p:nvPicPr>
        <p:blipFill>
          <a:blip r:embed="rId6"/>
          <a:srcRect/>
          <a:stretch>
            <a:fillRect/>
          </a:stretch>
        </p:blipFill>
        <p:spPr bwMode="auto">
          <a:xfrm>
            <a:off x="0" y="0"/>
            <a:ext cx="9144000" cy="6863577"/>
          </a:xfrm>
          <a:prstGeom prst="rect">
            <a:avLst/>
          </a:prstGeom>
          <a:noFill/>
        </p:spPr>
      </p:pic>
      <p:graphicFrame>
        <p:nvGraphicFramePr>
          <p:cNvPr id="4" name="Схема 3"/>
          <p:cNvGraphicFramePr/>
          <p:nvPr/>
        </p:nvGraphicFramePr>
        <p:xfrm>
          <a:off x="0" y="0"/>
          <a:ext cx="9144000" cy="650083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Схема 4"/>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descr="C:\Users\Admin\Desktop\шаб през.jpg"/>
          <p:cNvPicPr>
            <a:picLocks noGrp="1" noChangeAspect="1" noChangeArrowheads="1"/>
          </p:cNvPicPr>
          <p:nvPr>
            <p:ph idx="1"/>
          </p:nvPr>
        </p:nvPicPr>
        <p:blipFill>
          <a:blip r:embed="rId6"/>
          <a:srcRect/>
          <a:stretch>
            <a:fillRect/>
          </a:stretch>
        </p:blipFill>
        <p:spPr bwMode="auto">
          <a:xfrm>
            <a:off x="0" y="-5577"/>
            <a:ext cx="9144000" cy="6863577"/>
          </a:xfrm>
          <a:prstGeom prst="rect">
            <a:avLst/>
          </a:prstGeom>
          <a:noFill/>
        </p:spPr>
      </p:pic>
      <p:sp>
        <p:nvSpPr>
          <p:cNvPr id="6" name="Прямоугольник 5"/>
          <p:cNvSpPr/>
          <p:nvPr/>
        </p:nvSpPr>
        <p:spPr>
          <a:xfrm>
            <a:off x="2500298" y="357166"/>
            <a:ext cx="5357850" cy="461665"/>
          </a:xfrm>
          <a:prstGeom prst="rect">
            <a:avLst/>
          </a:prstGeom>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kk-KZ"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 </a:t>
            </a:r>
            <a:r>
              <a:rPr lang="kk-KZ" sz="2400" b="1" i="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Әлеуметтік </a:t>
            </a:r>
            <a:r>
              <a:rPr lang="kk-KZ" sz="2400" b="1" i="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серіктестік</a:t>
            </a:r>
            <a:endParaRPr lang="ru-RU" sz="2400" b="1" i="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p:txBody>
      </p:sp>
      <p:sp>
        <p:nvSpPr>
          <p:cNvPr id="7" name="Прямоугольник 6"/>
          <p:cNvSpPr/>
          <p:nvPr/>
        </p:nvSpPr>
        <p:spPr>
          <a:xfrm>
            <a:off x="714348" y="1500174"/>
            <a:ext cx="5072343" cy="369332"/>
          </a:xfrm>
          <a:prstGeom prst="rect">
            <a:avLst/>
          </a:prstGeom>
        </p:spPr>
        <p:txBody>
          <a:bodyPr wrap="square">
            <a:spAutoFit/>
          </a:bodyPr>
          <a:lstStyle/>
          <a:p>
            <a:r>
              <a:rPr lang="kk-KZ" dirty="0" smtClean="0"/>
              <a:t> </a:t>
            </a:r>
            <a:endParaRPr lang="ru-RU" dirty="0"/>
          </a:p>
        </p:txBody>
      </p:sp>
      <p:sp>
        <p:nvSpPr>
          <p:cNvPr id="5135"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pSp>
        <p:nvGrpSpPr>
          <p:cNvPr id="5121" name="Полотно 71"/>
          <p:cNvGrpSpPr>
            <a:grpSpLocks/>
          </p:cNvGrpSpPr>
          <p:nvPr/>
        </p:nvGrpSpPr>
        <p:grpSpPr bwMode="auto">
          <a:xfrm>
            <a:off x="1571604" y="1428773"/>
            <a:ext cx="6172200" cy="3167026"/>
            <a:chOff x="0" y="-714"/>
            <a:chExt cx="61722" cy="31670"/>
          </a:xfrm>
        </p:grpSpPr>
        <p:sp>
          <p:nvSpPr>
            <p:cNvPr id="5134" name="AutoShape 14"/>
            <p:cNvSpPr>
              <a:spLocks noChangeAspect="1" noChangeArrowheads="1"/>
            </p:cNvSpPr>
            <p:nvPr/>
          </p:nvSpPr>
          <p:spPr bwMode="auto">
            <a:xfrm>
              <a:off x="0" y="0"/>
              <a:ext cx="61722" cy="30956"/>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59" name="Text Box 89"/>
            <p:cNvSpPr txBox="1">
              <a:spLocks noChangeArrowheads="1"/>
            </p:cNvSpPr>
            <p:nvPr/>
          </p:nvSpPr>
          <p:spPr bwMode="auto">
            <a:xfrm>
              <a:off x="24007" y="10212"/>
              <a:ext cx="14849" cy="5922"/>
            </a:xfrm>
            <a:prstGeom prst="rect">
              <a:avLst/>
            </a:prstGeom>
            <a:gradFill rotWithShape="0">
              <a:gsLst>
                <a:gs pos="0">
                  <a:srgbClr val="8DB3E2"/>
                </a:gs>
                <a:gs pos="50000">
                  <a:srgbClr val="FFFFFF"/>
                </a:gs>
                <a:gs pos="100000">
                  <a:srgbClr val="8DB3E2"/>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1100" b="1" i="0" u="none" strike="noStrike" cap="none" normalizeH="0" baseline="0" smtClean="0">
                  <a:ln>
                    <a:noFill/>
                  </a:ln>
                  <a:solidFill>
                    <a:schemeClr val="tx1"/>
                  </a:solidFill>
                  <a:effectLst/>
                  <a:latin typeface="Arial Narrow" pitchFamily="34" charset="0"/>
                  <a:ea typeface="Calibri" pitchFamily="34" charset="0"/>
                  <a:cs typeface="Times New Roman" pitchFamily="18" charset="0"/>
                </a:rPr>
                <a:t> </a:t>
              </a:r>
              <a:r>
                <a:rPr kumimoji="0" lang="kk-KZ" sz="11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5 бөбекжай-бақшасы»МКҚК</a:t>
              </a:r>
              <a:endParaRPr kumimoji="0" lang="kk-KZ" sz="1800" b="0" i="0" u="none" strike="noStrike" cap="none" normalizeH="0" baseline="0" smtClean="0">
                <a:ln>
                  <a:noFill/>
                </a:ln>
                <a:solidFill>
                  <a:schemeClr val="tx1"/>
                </a:solidFill>
                <a:effectLst/>
                <a:latin typeface="Arial" pitchFamily="34" charset="0"/>
                <a:cs typeface="Arial" pitchFamily="34" charset="0"/>
              </a:endParaRPr>
            </a:p>
          </p:txBody>
        </p:sp>
        <p:sp>
          <p:nvSpPr>
            <p:cNvPr id="60" name="Text Box 90"/>
            <p:cNvSpPr txBox="1">
              <a:spLocks noChangeArrowheads="1"/>
            </p:cNvSpPr>
            <p:nvPr/>
          </p:nvSpPr>
          <p:spPr bwMode="auto">
            <a:xfrm>
              <a:off x="46435" y="6429"/>
              <a:ext cx="13573" cy="8433"/>
            </a:xfrm>
            <a:prstGeom prst="rect">
              <a:avLst/>
            </a:prstGeom>
            <a:gradFill rotWithShape="1">
              <a:gsLst>
                <a:gs pos="0">
                  <a:srgbClr val="8DB3E2"/>
                </a:gs>
                <a:gs pos="50000">
                  <a:srgbClr val="FFFFFF"/>
                </a:gs>
                <a:gs pos="100000">
                  <a:srgbClr val="8DB3E2"/>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kk-KZ" sz="1100" b="1" dirty="0" smtClean="0">
                  <a:latin typeface="Calibri" pitchFamily="34" charset="0"/>
                  <a:cs typeface="Times New Roman" pitchFamily="18" charset="0"/>
                </a:rPr>
                <a:t>Кулыкөл акушерлік пункті</a:t>
              </a:r>
              <a:endParaRPr kumimoji="0" lang="kk-KZ"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kk-KZ"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1" name="Text Box 91"/>
            <p:cNvSpPr txBox="1">
              <a:spLocks noChangeArrowheads="1"/>
            </p:cNvSpPr>
            <p:nvPr/>
          </p:nvSpPr>
          <p:spPr bwMode="auto">
            <a:xfrm>
              <a:off x="23381" y="-714"/>
              <a:ext cx="16624" cy="5715"/>
            </a:xfrm>
            <a:prstGeom prst="rect">
              <a:avLst/>
            </a:prstGeom>
            <a:gradFill rotWithShape="1">
              <a:gsLst>
                <a:gs pos="0">
                  <a:srgbClr val="8DB3E2"/>
                </a:gs>
                <a:gs pos="50000">
                  <a:srgbClr val="FFFFFF"/>
                </a:gs>
                <a:gs pos="100000">
                  <a:srgbClr val="8DB3E2"/>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kk-KZ" sz="11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Қали Хадесұлы  атындағы Жанаауыл орта мектебі</a:t>
              </a:r>
              <a:endParaRPr kumimoji="0" lang="kk-KZ"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k-KZ" sz="11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kk-KZ"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2" name="Text Box 92"/>
            <p:cNvSpPr txBox="1">
              <a:spLocks noChangeArrowheads="1"/>
            </p:cNvSpPr>
            <p:nvPr/>
          </p:nvSpPr>
          <p:spPr bwMode="auto">
            <a:xfrm>
              <a:off x="0" y="19288"/>
              <a:ext cx="16431" cy="5717"/>
            </a:xfrm>
            <a:prstGeom prst="rect">
              <a:avLst/>
            </a:prstGeom>
            <a:gradFill rotWithShape="1">
              <a:gsLst>
                <a:gs pos="0">
                  <a:srgbClr val="8DB3E2"/>
                </a:gs>
                <a:gs pos="50000">
                  <a:srgbClr val="FFFFFF"/>
                </a:gs>
                <a:gs pos="100000">
                  <a:srgbClr val="8DB3E2"/>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11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Басқа мектепке дейінгі мекемелер</a:t>
              </a:r>
              <a:endParaRPr kumimoji="0" lang="kk-KZ" sz="1800" b="0" i="0" u="none" strike="noStrike" cap="none" normalizeH="0" baseline="0" smtClean="0">
                <a:ln>
                  <a:noFill/>
                </a:ln>
                <a:solidFill>
                  <a:schemeClr val="tx1"/>
                </a:solidFill>
                <a:effectLst/>
                <a:latin typeface="Arial" pitchFamily="34" charset="0"/>
                <a:cs typeface="Arial" pitchFamily="34" charset="0"/>
              </a:endParaRPr>
            </a:p>
          </p:txBody>
        </p:sp>
        <p:sp>
          <p:nvSpPr>
            <p:cNvPr id="63" name="Text Box 93"/>
            <p:cNvSpPr txBox="1">
              <a:spLocks noChangeArrowheads="1"/>
            </p:cNvSpPr>
            <p:nvPr/>
          </p:nvSpPr>
          <p:spPr bwMode="auto">
            <a:xfrm>
              <a:off x="43374" y="18291"/>
              <a:ext cx="16210" cy="7998"/>
            </a:xfrm>
            <a:prstGeom prst="rect">
              <a:avLst/>
            </a:prstGeom>
            <a:gradFill rotWithShape="1">
              <a:gsLst>
                <a:gs pos="0">
                  <a:srgbClr val="8DB3E2"/>
                </a:gs>
                <a:gs pos="50000">
                  <a:srgbClr val="FFFFFF"/>
                </a:gs>
                <a:gs pos="100000">
                  <a:srgbClr val="8DB3E2"/>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11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Білім басқармасының мектепке дейінгі бөлімі</a:t>
              </a:r>
              <a:endParaRPr kumimoji="0" lang="kk-KZ" sz="1800" b="0" i="0" u="none" strike="noStrike" cap="none" normalizeH="0" baseline="0" smtClean="0">
                <a:ln>
                  <a:noFill/>
                </a:ln>
                <a:solidFill>
                  <a:schemeClr val="tx1"/>
                </a:solidFill>
                <a:effectLst/>
                <a:latin typeface="Arial" pitchFamily="34" charset="0"/>
                <a:cs typeface="Arial" pitchFamily="34" charset="0"/>
              </a:endParaRPr>
            </a:p>
          </p:txBody>
        </p:sp>
        <p:sp>
          <p:nvSpPr>
            <p:cNvPr id="64" name="Text Box 94"/>
            <p:cNvSpPr txBox="1">
              <a:spLocks noChangeArrowheads="1"/>
            </p:cNvSpPr>
            <p:nvPr/>
          </p:nvSpPr>
          <p:spPr bwMode="auto">
            <a:xfrm>
              <a:off x="0" y="6429"/>
              <a:ext cx="16431" cy="6429"/>
            </a:xfrm>
            <a:prstGeom prst="rect">
              <a:avLst/>
            </a:prstGeom>
            <a:gradFill rotWithShape="1">
              <a:gsLst>
                <a:gs pos="0">
                  <a:srgbClr val="8DB3E2"/>
                </a:gs>
                <a:gs pos="50000">
                  <a:srgbClr val="FFFFFF"/>
                </a:gs>
                <a:gs pos="100000">
                  <a:srgbClr val="8DB3E2"/>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sz="11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Селолық кітапхана</a:t>
              </a:r>
              <a:endParaRPr kumimoji="0" lang="kk-KZ"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5" name="Line 95"/>
            <p:cNvSpPr>
              <a:spLocks noChangeShapeType="1"/>
            </p:cNvSpPr>
            <p:nvPr/>
          </p:nvSpPr>
          <p:spPr bwMode="auto">
            <a:xfrm flipH="1">
              <a:off x="32030" y="6061"/>
              <a:ext cx="9" cy="4151"/>
            </a:xfrm>
            <a:prstGeom prst="line">
              <a:avLst/>
            </a:prstGeom>
            <a:noFill/>
            <a:ln w="9525">
              <a:solidFill>
                <a:srgbClr val="000000"/>
              </a:solidFill>
              <a:round/>
              <a:headEnd type="triangle" w="med" len="me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66" name="Line 96"/>
            <p:cNvSpPr>
              <a:spLocks noChangeShapeType="1"/>
            </p:cNvSpPr>
            <p:nvPr/>
          </p:nvSpPr>
          <p:spPr bwMode="auto">
            <a:xfrm flipH="1">
              <a:off x="39382" y="12705"/>
              <a:ext cx="3992" cy="4438"/>
            </a:xfrm>
            <a:prstGeom prst="line">
              <a:avLst/>
            </a:prstGeom>
            <a:noFill/>
            <a:ln w="9525">
              <a:solidFill>
                <a:srgbClr val="000000"/>
              </a:solidFill>
              <a:round/>
              <a:headEnd type="triangle" w="med" len="me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67" name="Line 97"/>
            <p:cNvSpPr>
              <a:spLocks noChangeShapeType="1"/>
            </p:cNvSpPr>
            <p:nvPr/>
          </p:nvSpPr>
          <p:spPr bwMode="auto">
            <a:xfrm flipH="1" flipV="1">
              <a:off x="41423" y="21712"/>
              <a:ext cx="3109" cy="8"/>
            </a:xfrm>
            <a:prstGeom prst="line">
              <a:avLst/>
            </a:prstGeom>
            <a:noFill/>
            <a:ln w="9525">
              <a:solidFill>
                <a:srgbClr val="000000"/>
              </a:solidFill>
              <a:round/>
              <a:headEnd type="triangle" w="med" len="me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68" name="Line 98"/>
            <p:cNvSpPr>
              <a:spLocks noChangeShapeType="1"/>
            </p:cNvSpPr>
            <p:nvPr/>
          </p:nvSpPr>
          <p:spPr bwMode="auto">
            <a:xfrm>
              <a:off x="18517" y="12443"/>
              <a:ext cx="4866" cy="4700"/>
            </a:xfrm>
            <a:prstGeom prst="line">
              <a:avLst/>
            </a:prstGeom>
            <a:noFill/>
            <a:ln w="9525">
              <a:solidFill>
                <a:srgbClr val="000000"/>
              </a:solidFill>
              <a:round/>
              <a:headEnd type="triangle" w="med" len="me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69" name="Line 99"/>
            <p:cNvSpPr>
              <a:spLocks noChangeShapeType="1"/>
            </p:cNvSpPr>
            <p:nvPr/>
          </p:nvSpPr>
          <p:spPr bwMode="auto">
            <a:xfrm>
              <a:off x="15716" y="23574"/>
              <a:ext cx="3652" cy="8"/>
            </a:xfrm>
            <a:prstGeom prst="line">
              <a:avLst/>
            </a:prstGeom>
            <a:noFill/>
            <a:ln w="9525">
              <a:solidFill>
                <a:srgbClr val="000000"/>
              </a:solidFill>
              <a:round/>
              <a:headEnd type="triangle" w="med" len="med"/>
              <a:tailEnd type="triangle" w="med" len="med"/>
            </a:ln>
          </p:spPr>
          <p:txBody>
            <a:bodyPr vert="horz" wrap="square" lIns="91440" tIns="45720" rIns="91440" bIns="45720" numCol="1" anchor="t" anchorCtr="0" compatLnSpc="1">
              <a:prstTxWarp prst="textNoShape">
                <a:avLst/>
              </a:prstTxWarp>
            </a:bodyPr>
            <a:lstStyle/>
            <a:p>
              <a:endParaRPr lang="ru-RU"/>
            </a:p>
          </p:txBody>
        </p:sp>
        <p:pic>
          <p:nvPicPr>
            <p:cNvPr id="5122" name="Picture 2"/>
            <p:cNvPicPr>
              <a:picLocks noChangeAspect="1" noChangeArrowheads="1"/>
            </p:cNvPicPr>
            <p:nvPr/>
          </p:nvPicPr>
          <p:blipFill>
            <a:blip r:embed="rId7"/>
            <a:srcRect/>
            <a:stretch>
              <a:fillRect/>
            </a:stretch>
          </p:blipFill>
          <p:spPr bwMode="auto">
            <a:xfrm>
              <a:off x="21228" y="8223"/>
              <a:ext cx="21381" cy="20352"/>
            </a:xfrm>
            <a:prstGeom prst="rect">
              <a:avLst/>
            </a:prstGeom>
            <a:noFill/>
          </p:spPr>
        </p:pic>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29698" name="Picture 2" descr="C:\Users\Admin\Desktop\шаб през.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6" name="Прямоугольник 5"/>
          <p:cNvSpPr/>
          <p:nvPr/>
        </p:nvSpPr>
        <p:spPr>
          <a:xfrm>
            <a:off x="1071538" y="357166"/>
            <a:ext cx="7572428" cy="646331"/>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36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Кадрмен</a:t>
            </a:r>
            <a:r>
              <a:rPr lang="ru-RU" sz="3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  </a:t>
            </a:r>
            <a:r>
              <a:rPr lang="ru-RU" sz="36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қамтамасыз  </a:t>
            </a:r>
            <a:r>
              <a:rPr lang="ru-RU" sz="36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ету</a:t>
            </a:r>
            <a:endParaRPr lang="ru-RU" sz="36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graphicFrame>
        <p:nvGraphicFramePr>
          <p:cNvPr id="12" name="Схема 11"/>
          <p:cNvGraphicFramePr/>
          <p:nvPr/>
        </p:nvGraphicFramePr>
        <p:xfrm>
          <a:off x="928662" y="1142984"/>
          <a:ext cx="7572428" cy="6550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3" name="Схема 12"/>
          <p:cNvGraphicFramePr/>
          <p:nvPr/>
        </p:nvGraphicFramePr>
        <p:xfrm>
          <a:off x="857224" y="1785926"/>
          <a:ext cx="7643866" cy="85725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 name="Прямоугольник 8"/>
          <p:cNvSpPr/>
          <p:nvPr/>
        </p:nvSpPr>
        <p:spPr>
          <a:xfrm>
            <a:off x="1785918" y="2071678"/>
            <a:ext cx="5429288" cy="646331"/>
          </a:xfrm>
          <a:prstGeom prst="rect">
            <a:avLst/>
          </a:prstGeom>
        </p:spPr>
        <p:txBody>
          <a:bodyPr wrap="square">
            <a:spAutoFit/>
          </a:bodyPr>
          <a:lstStyle/>
          <a:p>
            <a:endParaRPr lang="ru-RU" dirty="0" smtClean="0"/>
          </a:p>
          <a:p>
            <a:endParaRPr lang="ru-RU" dirty="0" smtClean="0"/>
          </a:p>
        </p:txBody>
      </p:sp>
      <p:graphicFrame>
        <p:nvGraphicFramePr>
          <p:cNvPr id="14" name="Схема 13"/>
          <p:cNvGraphicFramePr/>
          <p:nvPr/>
        </p:nvGraphicFramePr>
        <p:xfrm>
          <a:off x="857224" y="2500306"/>
          <a:ext cx="7715304" cy="2286016"/>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graphicFrame>
        <p:nvGraphicFramePr>
          <p:cNvPr id="15" name="Схема 14"/>
          <p:cNvGraphicFramePr/>
          <p:nvPr/>
        </p:nvGraphicFramePr>
        <p:xfrm>
          <a:off x="857224" y="4786322"/>
          <a:ext cx="7715304" cy="857256"/>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kk-KZ" dirty="0" smtClean="0"/>
              <a:t>әәӘӘ</a:t>
            </a:r>
            <a:endParaRPr lang="ru-RU" dirty="0"/>
          </a:p>
        </p:txBody>
      </p:sp>
      <p:sp>
        <p:nvSpPr>
          <p:cNvPr id="3" name="Содержимое 2"/>
          <p:cNvSpPr>
            <a:spLocks noGrp="1"/>
          </p:cNvSpPr>
          <p:nvPr>
            <p:ph idx="1"/>
          </p:nvPr>
        </p:nvSpPr>
        <p:spPr/>
        <p:txBody>
          <a:bodyPr/>
          <a:lstStyle/>
          <a:p>
            <a:endParaRPr lang="ru-RU"/>
          </a:p>
        </p:txBody>
      </p:sp>
      <p:pic>
        <p:nvPicPr>
          <p:cNvPr id="29698" name="Picture 2" descr="C:\Users\Admin\Desktop\шаб през.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5" name="Прямоугольник 4"/>
          <p:cNvSpPr/>
          <p:nvPr/>
        </p:nvSpPr>
        <p:spPr>
          <a:xfrm>
            <a:off x="1643042" y="428604"/>
            <a:ext cx="5857916" cy="461665"/>
          </a:xfrm>
          <a:prstGeom prst="rect">
            <a:avLst/>
          </a:prstGeom>
        </p:spPr>
        <p:txBody>
          <a:bodyPr wrap="square">
            <a:spAutoFit/>
          </a:bodyPr>
          <a:lstStyle/>
          <a:p>
            <a:pPr algn="ctr"/>
            <a:r>
              <a:rPr lang="ru-RU" sz="24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Кадрмен</a:t>
            </a:r>
            <a:r>
              <a:rPr lang="ru-RU"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  </a:t>
            </a:r>
            <a:r>
              <a:rPr lang="ru-RU" sz="24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қамтамасыз  ету</a:t>
            </a:r>
            <a:endParaRPr lang="ru-RU"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6" name="Прямоугольник 5"/>
          <p:cNvSpPr/>
          <p:nvPr/>
        </p:nvSpPr>
        <p:spPr>
          <a:xfrm>
            <a:off x="714348" y="1142984"/>
            <a:ext cx="6143652" cy="1754326"/>
          </a:xfrm>
          <a:prstGeom prst="rect">
            <a:avLst/>
          </a:prstGeom>
        </p:spPr>
        <p:txBody>
          <a:bodyPr wrap="square">
            <a:spAutoFit/>
          </a:bodyPr>
          <a:lstStyle/>
          <a:p>
            <a:r>
              <a:rPr lang="ru-RU" dirty="0" err="1" smtClean="0"/>
              <a:t>Балаларды</a:t>
            </a:r>
            <a:r>
              <a:rPr lang="ru-RU" dirty="0" smtClean="0"/>
              <a:t> </a:t>
            </a:r>
            <a:r>
              <a:rPr lang="ru-RU" dirty="0" err="1" smtClean="0"/>
              <a:t>дамыту</a:t>
            </a:r>
            <a:r>
              <a:rPr lang="ru-RU" dirty="0" smtClean="0"/>
              <a:t> </a:t>
            </a:r>
            <a:r>
              <a:rPr lang="ru-RU" dirty="0" err="1" smtClean="0"/>
              <a:t>және тәрбиелеу процесін</a:t>
            </a:r>
            <a:r>
              <a:rPr lang="ru-RU" dirty="0" smtClean="0"/>
              <a:t> </a:t>
            </a:r>
            <a:r>
              <a:rPr lang="ru-RU" dirty="0" err="1" smtClean="0"/>
              <a:t>қамтамасыз ететін</a:t>
            </a:r>
            <a:r>
              <a:rPr lang="ru-RU" dirty="0" smtClean="0"/>
              <a:t> </a:t>
            </a:r>
            <a:r>
              <a:rPr lang="ru-RU" dirty="0" err="1" smtClean="0"/>
              <a:t>педагогикалық ұжым </a:t>
            </a:r>
            <a:r>
              <a:rPr lang="ru-RU" dirty="0" smtClean="0"/>
              <a:t>6 </a:t>
            </a:r>
            <a:r>
              <a:rPr lang="ru-RU" dirty="0" err="1" smtClean="0"/>
              <a:t>қызметкерден тұрады </a:t>
            </a:r>
            <a:r>
              <a:rPr lang="ru-RU" dirty="0" smtClean="0">
                <a:solidFill>
                  <a:srgbClr val="FF0000"/>
                </a:solidFill>
              </a:rPr>
              <a:t>(100%): </a:t>
            </a:r>
            <a:r>
              <a:rPr lang="ru-RU" dirty="0" smtClean="0"/>
              <a:t>1 </a:t>
            </a:r>
            <a:r>
              <a:rPr lang="ru-RU" dirty="0" smtClean="0">
                <a:solidFill>
                  <a:srgbClr val="FF0000"/>
                </a:solidFill>
              </a:rPr>
              <a:t>- (50%) - </a:t>
            </a:r>
            <a:r>
              <a:rPr lang="ru-RU" dirty="0" err="1" smtClean="0">
                <a:solidFill>
                  <a:srgbClr val="FF0000"/>
                </a:solidFill>
              </a:rPr>
              <a:t>педагогтардың жоғары педагогикалық білімі</a:t>
            </a:r>
            <a:r>
              <a:rPr lang="ru-RU" dirty="0" smtClean="0">
                <a:solidFill>
                  <a:srgbClr val="FF0000"/>
                </a:solidFill>
              </a:rPr>
              <a:t> бар, </a:t>
            </a:r>
            <a:r>
              <a:rPr lang="ru-RU" dirty="0" smtClean="0">
                <a:solidFill>
                  <a:srgbClr val="FF0000"/>
                </a:solidFill>
              </a:rPr>
              <a:t>5- </a:t>
            </a:r>
            <a:r>
              <a:rPr lang="ru-RU" dirty="0" smtClean="0">
                <a:solidFill>
                  <a:srgbClr val="FF0000"/>
                </a:solidFill>
              </a:rPr>
              <a:t>(50 %) - орта </a:t>
            </a:r>
            <a:r>
              <a:rPr lang="ru-RU" dirty="0" err="1" smtClean="0">
                <a:solidFill>
                  <a:srgbClr val="FF0000"/>
                </a:solidFill>
              </a:rPr>
              <a:t>педагогикалық Арнайы</a:t>
            </a:r>
            <a:r>
              <a:rPr lang="ru-RU" dirty="0" smtClean="0">
                <a:solidFill>
                  <a:srgbClr val="FF0000"/>
                </a:solidFill>
              </a:rPr>
              <a:t> </a:t>
            </a:r>
            <a:r>
              <a:rPr lang="ru-RU" dirty="0" err="1" smtClean="0">
                <a:solidFill>
                  <a:srgbClr val="FF0000"/>
                </a:solidFill>
              </a:rPr>
              <a:t>білім</a:t>
            </a:r>
            <a:r>
              <a:rPr lang="ru-RU" dirty="0" smtClean="0">
                <a:solidFill>
                  <a:srgbClr val="FF0000"/>
                </a:solidFill>
              </a:rPr>
              <a:t>, </a:t>
            </a:r>
            <a:r>
              <a:rPr lang="ru-RU" dirty="0" err="1" smtClean="0">
                <a:solidFill>
                  <a:srgbClr val="FF0000"/>
                </a:solidFill>
              </a:rPr>
              <a:t>Бұл ретте</a:t>
            </a:r>
            <a:r>
              <a:rPr lang="ru-RU" dirty="0" smtClean="0">
                <a:solidFill>
                  <a:srgbClr val="FF0000"/>
                </a:solidFill>
              </a:rPr>
              <a:t> </a:t>
            </a:r>
            <a:r>
              <a:rPr lang="ru-RU" dirty="0" smtClean="0"/>
              <a:t>4 </a:t>
            </a:r>
            <a:r>
              <a:rPr lang="ru-RU" dirty="0" smtClean="0"/>
              <a:t>– </a:t>
            </a:r>
          </a:p>
          <a:p>
            <a:r>
              <a:rPr lang="ru-RU" dirty="0" smtClean="0"/>
              <a:t>- 1 </a:t>
            </a:r>
            <a:r>
              <a:rPr lang="ru-RU" dirty="0" err="1" smtClean="0"/>
              <a:t>екінші</a:t>
            </a:r>
            <a:r>
              <a:rPr lang="ru-RU" dirty="0" smtClean="0"/>
              <a:t>  </a:t>
            </a:r>
            <a:r>
              <a:rPr lang="ru-RU" dirty="0" err="1" smtClean="0"/>
              <a:t>біліктілік</a:t>
            </a:r>
            <a:r>
              <a:rPr lang="ru-RU" dirty="0" smtClean="0"/>
              <a:t> </a:t>
            </a:r>
            <a:r>
              <a:rPr lang="ru-RU" dirty="0" err="1" smtClean="0"/>
              <a:t>санаты</a:t>
            </a:r>
            <a:endParaRPr lang="ru-RU" dirty="0"/>
          </a:p>
        </p:txBody>
      </p:sp>
      <p:graphicFrame>
        <p:nvGraphicFramePr>
          <p:cNvPr id="10" name="Диаграмма 9"/>
          <p:cNvGraphicFramePr/>
          <p:nvPr/>
        </p:nvGraphicFramePr>
        <p:xfrm>
          <a:off x="857224" y="3000372"/>
          <a:ext cx="3500462" cy="28575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Диаграмма 11"/>
          <p:cNvGraphicFramePr/>
          <p:nvPr/>
        </p:nvGraphicFramePr>
        <p:xfrm>
          <a:off x="4714876" y="3071810"/>
          <a:ext cx="3571900" cy="3071834"/>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408</TotalTime>
  <Words>728</Words>
  <Application>Microsoft Office PowerPoint</Application>
  <PresentationFormat>Экран (4:3)</PresentationFormat>
  <Paragraphs>77</Paragraphs>
  <Slides>28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Тема Office</vt:lpstr>
      <vt:lpstr> 2019- 2022 жылдарға арналған даму бағдарламасы. </vt:lpstr>
      <vt:lpstr>Слайд 2</vt:lpstr>
      <vt:lpstr>Слайд 3</vt:lpstr>
      <vt:lpstr> Бағдарлама мақсаты   </vt:lpstr>
      <vt:lpstr>КАДРЛЫҚ ӘЛЕУЕТ</vt:lpstr>
      <vt:lpstr>Слайд 6</vt:lpstr>
      <vt:lpstr>Слайд 7</vt:lpstr>
      <vt:lpstr>Слайд 8</vt:lpstr>
      <vt:lpstr>әәӘӘ</vt:lpstr>
      <vt:lpstr>Слайд 10</vt:lpstr>
      <vt:lpstr>Слайд 11</vt:lpstr>
      <vt:lpstr>Слайд 12</vt:lpstr>
      <vt:lpstr>Слайд 13</vt:lpstr>
      <vt:lpstr>Слайд 14</vt:lpstr>
      <vt:lpstr>Әлеуметтік серіктестік</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Пользователь Windows</dc:creator>
  <cp:lastModifiedBy>Пользователь Windows</cp:lastModifiedBy>
  <cp:revision>55</cp:revision>
  <dcterms:created xsi:type="dcterms:W3CDTF">2019-09-23T04:48:22Z</dcterms:created>
  <dcterms:modified xsi:type="dcterms:W3CDTF">2019-09-23T11:37:23Z</dcterms:modified>
</cp:coreProperties>
</file>